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94" r:id="rId3"/>
    <p:sldId id="293" r:id="rId4"/>
    <p:sldId id="296" r:id="rId5"/>
    <p:sldId id="297" r:id="rId6"/>
    <p:sldId id="299" r:id="rId7"/>
    <p:sldId id="278" r:id="rId8"/>
    <p:sldId id="304" r:id="rId9"/>
    <p:sldId id="303" r:id="rId10"/>
    <p:sldId id="282" r:id="rId11"/>
    <p:sldId id="298" r:id="rId12"/>
    <p:sldId id="305" r:id="rId13"/>
    <p:sldId id="302" r:id="rId14"/>
    <p:sldId id="284" r:id="rId15"/>
    <p:sldId id="306" r:id="rId16"/>
    <p:sldId id="290" r:id="rId17"/>
    <p:sldId id="289" r:id="rId18"/>
    <p:sldId id="300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609"/>
    <a:srgbClr val="87B0F9"/>
    <a:srgbClr val="354DDB"/>
    <a:srgbClr val="7E90FA"/>
    <a:srgbClr val="4D4DD3"/>
    <a:srgbClr val="3D3DBD"/>
    <a:srgbClr val="B6C0FC"/>
    <a:srgbClr val="FFFF8B"/>
    <a:srgbClr val="E1E1F7"/>
    <a:srgbClr val="FF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BC92E-3161-421C-974D-3C21C88C99B8}" v="59" dt="2023-03-22T15:07:53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3428" autoAdjust="0"/>
    <p:restoredTop sz="99168" autoAdjust="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Voloshchenko" userId="fc84bbccf6180e75" providerId="LiveId" clId="{086BC92E-3161-421C-974D-3C21C88C99B8}"/>
    <pc:docChg chg="undo redo custSel addSld modSld">
      <pc:chgData name="Olga Voloshchenko" userId="fc84bbccf6180e75" providerId="LiveId" clId="{086BC92E-3161-421C-974D-3C21C88C99B8}" dt="2023-03-22T15:12:03.020" v="1272" actId="20577"/>
      <pc:docMkLst>
        <pc:docMk/>
      </pc:docMkLst>
      <pc:sldChg chg="addSp delSp modSp mod">
        <pc:chgData name="Olga Voloshchenko" userId="fc84bbccf6180e75" providerId="LiveId" clId="{086BC92E-3161-421C-974D-3C21C88C99B8}" dt="2023-03-22T14:04:27.842" v="355" actId="1076"/>
        <pc:sldMkLst>
          <pc:docMk/>
          <pc:sldMk cId="2341230240" sldId="258"/>
        </pc:sldMkLst>
        <pc:spChg chg="del">
          <ac:chgData name="Olga Voloshchenko" userId="fc84bbccf6180e75" providerId="LiveId" clId="{086BC92E-3161-421C-974D-3C21C88C99B8}" dt="2023-03-22T10:46:34.975" v="3" actId="478"/>
          <ac:spMkLst>
            <pc:docMk/>
            <pc:sldMk cId="2341230240" sldId="258"/>
            <ac:spMk id="3" creationId="{8DF4D762-9BC3-4EAE-396C-09BE94E1F50F}"/>
          </ac:spMkLst>
        </pc:spChg>
        <pc:spChg chg="mod">
          <ac:chgData name="Olga Voloshchenko" userId="fc84bbccf6180e75" providerId="LiveId" clId="{086BC92E-3161-421C-974D-3C21C88C99B8}" dt="2023-03-22T14:04:27.842" v="355" actId="1076"/>
          <ac:spMkLst>
            <pc:docMk/>
            <pc:sldMk cId="2341230240" sldId="258"/>
            <ac:spMk id="4" creationId="{6C75A905-E68A-4031-BCA1-9D07CAD5B14B}"/>
          </ac:spMkLst>
        </pc:spChg>
        <pc:spChg chg="mod topLvl">
          <ac:chgData name="Olga Voloshchenko" userId="fc84bbccf6180e75" providerId="LiveId" clId="{086BC92E-3161-421C-974D-3C21C88C99B8}" dt="2023-03-22T11:00:27.574" v="303" actId="14100"/>
          <ac:spMkLst>
            <pc:docMk/>
            <pc:sldMk cId="2341230240" sldId="258"/>
            <ac:spMk id="6" creationId="{EDF8A459-E404-A572-8740-D1BA5FD031DA}"/>
          </ac:spMkLst>
        </pc:spChg>
        <pc:spChg chg="mod topLvl">
          <ac:chgData name="Olga Voloshchenko" userId="fc84bbccf6180e75" providerId="LiveId" clId="{086BC92E-3161-421C-974D-3C21C88C99B8}" dt="2023-03-22T11:01:58.826" v="339" actId="14100"/>
          <ac:spMkLst>
            <pc:docMk/>
            <pc:sldMk cId="2341230240" sldId="258"/>
            <ac:spMk id="7" creationId="{0B2667D2-3CDD-88B1-E684-9AB4A282CCFA}"/>
          </ac:spMkLst>
        </pc:spChg>
        <pc:spChg chg="mod topLvl">
          <ac:chgData name="Olga Voloshchenko" userId="fc84bbccf6180e75" providerId="LiveId" clId="{086BC92E-3161-421C-974D-3C21C88C99B8}" dt="2023-03-22T11:01:02.984" v="320" actId="1036"/>
          <ac:spMkLst>
            <pc:docMk/>
            <pc:sldMk cId="2341230240" sldId="258"/>
            <ac:spMk id="8" creationId="{E7DCA876-114A-7D46-48F9-F78B4448C8BD}"/>
          </ac:spMkLst>
        </pc:spChg>
        <pc:spChg chg="mod topLvl">
          <ac:chgData name="Olga Voloshchenko" userId="fc84bbccf6180e75" providerId="LiveId" clId="{086BC92E-3161-421C-974D-3C21C88C99B8}" dt="2023-03-22T11:01:02.984" v="320" actId="1036"/>
          <ac:spMkLst>
            <pc:docMk/>
            <pc:sldMk cId="2341230240" sldId="258"/>
            <ac:spMk id="9" creationId="{BC84972A-D91C-8327-753F-61F8760DC5C5}"/>
          </ac:spMkLst>
        </pc:spChg>
        <pc:spChg chg="add mod">
          <ac:chgData name="Olga Voloshchenko" userId="fc84bbccf6180e75" providerId="LiveId" clId="{086BC92E-3161-421C-974D-3C21C88C99B8}" dt="2023-03-22T11:01:16.438" v="326" actId="1036"/>
          <ac:spMkLst>
            <pc:docMk/>
            <pc:sldMk cId="2341230240" sldId="258"/>
            <ac:spMk id="11" creationId="{D7E6195F-CE3A-8D66-1B13-73FD2C38776B}"/>
          </ac:spMkLst>
        </pc:spChg>
        <pc:spChg chg="add mod">
          <ac:chgData name="Olga Voloshchenko" userId="fc84bbccf6180e75" providerId="LiveId" clId="{086BC92E-3161-421C-974D-3C21C88C99B8}" dt="2023-03-22T11:01:21.912" v="331" actId="1035"/>
          <ac:spMkLst>
            <pc:docMk/>
            <pc:sldMk cId="2341230240" sldId="258"/>
            <ac:spMk id="12" creationId="{4E805D77-D4A4-F418-DC2D-E1343C109A29}"/>
          </ac:spMkLst>
        </pc:spChg>
        <pc:grpChg chg="add del mod">
          <ac:chgData name="Olga Voloshchenko" userId="fc84bbccf6180e75" providerId="LiveId" clId="{086BC92E-3161-421C-974D-3C21C88C99B8}" dt="2023-03-22T10:47:10.723" v="8" actId="165"/>
          <ac:grpSpMkLst>
            <pc:docMk/>
            <pc:sldMk cId="2341230240" sldId="258"/>
            <ac:grpSpMk id="2" creationId="{EE999DDA-8EA6-E059-C977-244D7A860AAE}"/>
          </ac:grpSpMkLst>
        </pc:grpChg>
        <pc:graphicFrameChg chg="del mod topLvl">
          <ac:chgData name="Olga Voloshchenko" userId="fc84bbccf6180e75" providerId="LiveId" clId="{086BC92E-3161-421C-974D-3C21C88C99B8}" dt="2023-03-22T10:47:15.296" v="9" actId="478"/>
          <ac:graphicFrameMkLst>
            <pc:docMk/>
            <pc:sldMk cId="2341230240" sldId="258"/>
            <ac:graphicFrameMk id="10" creationId="{26B0A9FA-CE57-1379-58C9-190BD178FCCF}"/>
          </ac:graphicFrameMkLst>
        </pc:graphicFrameChg>
        <pc:picChg chg="add mod">
          <ac:chgData name="Olga Voloshchenko" userId="fc84bbccf6180e75" providerId="LiveId" clId="{086BC92E-3161-421C-974D-3C21C88C99B8}" dt="2023-03-22T11:30:48.660" v="351" actId="1036"/>
          <ac:picMkLst>
            <pc:docMk/>
            <pc:sldMk cId="2341230240" sldId="258"/>
            <ac:picMk id="14" creationId="{5F1B80FC-77A0-1B0D-4D47-7C45FBB84E1F}"/>
          </ac:picMkLst>
        </pc:picChg>
        <pc:picChg chg="add mod">
          <ac:chgData name="Olga Voloshchenko" userId="fc84bbccf6180e75" providerId="LiveId" clId="{086BC92E-3161-421C-974D-3C21C88C99B8}" dt="2023-03-22T11:02:15.522" v="341" actId="1037"/>
          <ac:picMkLst>
            <pc:docMk/>
            <pc:sldMk cId="2341230240" sldId="258"/>
            <ac:picMk id="1026" creationId="{35998F48-13FC-486D-0F1C-3376291FEF63}"/>
          </ac:picMkLst>
        </pc:picChg>
      </pc:sldChg>
      <pc:sldChg chg="addSp delSp modSp new mod">
        <pc:chgData name="Olga Voloshchenko" userId="fc84bbccf6180e75" providerId="LiveId" clId="{086BC92E-3161-421C-974D-3C21C88C99B8}" dt="2023-03-22T15:12:03.020" v="1272" actId="20577"/>
        <pc:sldMkLst>
          <pc:docMk/>
          <pc:sldMk cId="3989986991" sldId="259"/>
        </pc:sldMkLst>
        <pc:spChg chg="del">
          <ac:chgData name="Olga Voloshchenko" userId="fc84bbccf6180e75" providerId="LiveId" clId="{086BC92E-3161-421C-974D-3C21C88C99B8}" dt="2023-03-22T14:04:35.312" v="357" actId="478"/>
          <ac:spMkLst>
            <pc:docMk/>
            <pc:sldMk cId="3989986991" sldId="259"/>
            <ac:spMk id="2" creationId="{E94111CB-1D70-5B89-82A6-A5CB7868E326}"/>
          </ac:spMkLst>
        </pc:spChg>
        <pc:spChg chg="del mod">
          <ac:chgData name="Olga Voloshchenko" userId="fc84bbccf6180e75" providerId="LiveId" clId="{086BC92E-3161-421C-974D-3C21C88C99B8}" dt="2023-03-22T14:13:12.399" v="376" actId="478"/>
          <ac:spMkLst>
            <pc:docMk/>
            <pc:sldMk cId="3989986991" sldId="259"/>
            <ac:spMk id="3" creationId="{65390279-607B-D836-CD87-4E7E9E98D439}"/>
          </ac:spMkLst>
        </pc:spChg>
        <pc:spChg chg="add mod">
          <ac:chgData name="Olga Voloshchenko" userId="fc84bbccf6180e75" providerId="LiveId" clId="{086BC92E-3161-421C-974D-3C21C88C99B8}" dt="2023-03-22T14:07:01.765" v="374" actId="1036"/>
          <ac:spMkLst>
            <pc:docMk/>
            <pc:sldMk cId="3989986991" sldId="259"/>
            <ac:spMk id="4" creationId="{2DEB8501-8128-3299-5434-11326CC40C84}"/>
          </ac:spMkLst>
        </pc:spChg>
        <pc:spChg chg="add mod">
          <ac:chgData name="Olga Voloshchenko" userId="fc84bbccf6180e75" providerId="LiveId" clId="{086BC92E-3161-421C-974D-3C21C88C99B8}" dt="2023-03-22T14:06:58.593" v="370"/>
          <ac:spMkLst>
            <pc:docMk/>
            <pc:sldMk cId="3989986991" sldId="259"/>
            <ac:spMk id="5" creationId="{535DA943-AFBB-19F7-534D-3E62A7DC14EF}"/>
          </ac:spMkLst>
        </pc:spChg>
        <pc:spChg chg="add mod">
          <ac:chgData name="Olga Voloshchenko" userId="fc84bbccf6180e75" providerId="LiveId" clId="{086BC92E-3161-421C-974D-3C21C88C99B8}" dt="2023-03-22T15:02:43.837" v="1147" actId="14100"/>
          <ac:spMkLst>
            <pc:docMk/>
            <pc:sldMk cId="3989986991" sldId="259"/>
            <ac:spMk id="6" creationId="{66337742-BB24-BD5C-B720-EEDD5AF90507}"/>
          </ac:spMkLst>
        </pc:spChg>
        <pc:spChg chg="add mod ord">
          <ac:chgData name="Olga Voloshchenko" userId="fc84bbccf6180e75" providerId="LiveId" clId="{086BC92E-3161-421C-974D-3C21C88C99B8}" dt="2023-03-22T15:00:16.253" v="1099" actId="255"/>
          <ac:spMkLst>
            <pc:docMk/>
            <pc:sldMk cId="3989986991" sldId="259"/>
            <ac:spMk id="7" creationId="{F8AD56F2-C0CD-5C79-6119-56D58F2A20B7}"/>
          </ac:spMkLst>
        </pc:spChg>
        <pc:spChg chg="add mod">
          <ac:chgData name="Olga Voloshchenko" userId="fc84bbccf6180e75" providerId="LiveId" clId="{086BC92E-3161-421C-974D-3C21C88C99B8}" dt="2023-03-22T15:03:08.559" v="1179" actId="1036"/>
          <ac:spMkLst>
            <pc:docMk/>
            <pc:sldMk cId="3989986991" sldId="259"/>
            <ac:spMk id="8" creationId="{89E211AC-A921-71EB-9BC7-22D3BE5B507B}"/>
          </ac:spMkLst>
        </pc:spChg>
        <pc:spChg chg="add mod ord">
          <ac:chgData name="Olga Voloshchenko" userId="fc84bbccf6180e75" providerId="LiveId" clId="{086BC92E-3161-421C-974D-3C21C88C99B8}" dt="2023-03-22T15:03:13.047" v="1180" actId="1035"/>
          <ac:spMkLst>
            <pc:docMk/>
            <pc:sldMk cId="3989986991" sldId="259"/>
            <ac:spMk id="9" creationId="{89503934-69D9-9ED8-C2DA-27677A230F12}"/>
          </ac:spMkLst>
        </pc:spChg>
        <pc:spChg chg="add mod ord">
          <ac:chgData name="Olga Voloshchenko" userId="fc84bbccf6180e75" providerId="LiveId" clId="{086BC92E-3161-421C-974D-3C21C88C99B8}" dt="2023-03-22T15:12:03.020" v="1272" actId="20577"/>
          <ac:spMkLst>
            <pc:docMk/>
            <pc:sldMk cId="3989986991" sldId="259"/>
            <ac:spMk id="10" creationId="{BC39591B-ADA0-549D-B460-67F107C8B453}"/>
          </ac:spMkLst>
        </pc:spChg>
        <pc:spChg chg="add mo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1" creationId="{F937DA5E-09F6-21AC-3C77-B88C8039A49D}"/>
          </ac:spMkLst>
        </pc:spChg>
        <pc:spChg chg="add mo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2" creationId="{227112AC-FD5E-7618-A0A3-2DE484D4C51C}"/>
          </ac:spMkLst>
        </pc:spChg>
        <pc:spChg chg="add mo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3" creationId="{4957F607-DD1F-6EC5-7CD2-5D05CAFE0DBF}"/>
          </ac:spMkLst>
        </pc:spChg>
        <pc:spChg chg="add mod or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4" creationId="{2F4E218A-5826-5B8B-D208-C3F4D017A891}"/>
          </ac:spMkLst>
        </pc:spChg>
        <pc:spChg chg="add mod or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5" creationId="{6A191443-E6DC-DCC1-6849-CE33762302B3}"/>
          </ac:spMkLst>
        </pc:spChg>
        <pc:spChg chg="add mod or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6" creationId="{7BEA1715-407B-870D-62F2-8A792AD80C90}"/>
          </ac:spMkLst>
        </pc:spChg>
        <pc:spChg chg="add mo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7" creationId="{305CF6A1-7E41-E07B-E3EA-90AF3D11B57A}"/>
          </ac:spMkLst>
        </pc:spChg>
        <pc:spChg chg="add mod">
          <ac:chgData name="Olga Voloshchenko" userId="fc84bbccf6180e75" providerId="LiveId" clId="{086BC92E-3161-421C-974D-3C21C88C99B8}" dt="2023-03-22T14:59:26.861" v="1090" actId="164"/>
          <ac:spMkLst>
            <pc:docMk/>
            <pc:sldMk cId="3989986991" sldId="259"/>
            <ac:spMk id="18" creationId="{33329F45-809A-439D-3E10-8802D51BA2D9}"/>
          </ac:spMkLst>
        </pc:spChg>
        <pc:spChg chg="add mod">
          <ac:chgData name="Olga Voloshchenko" userId="fc84bbccf6180e75" providerId="LiveId" clId="{086BC92E-3161-421C-974D-3C21C88C99B8}" dt="2023-03-22T15:03:18.553" v="1183" actId="1035"/>
          <ac:spMkLst>
            <pc:docMk/>
            <pc:sldMk cId="3989986991" sldId="259"/>
            <ac:spMk id="19" creationId="{7119374A-12A6-AE89-189A-955C7097942E}"/>
          </ac:spMkLst>
        </pc:spChg>
        <pc:spChg chg="add mod">
          <ac:chgData name="Olga Voloshchenko" userId="fc84bbccf6180e75" providerId="LiveId" clId="{086BC92E-3161-421C-974D-3C21C88C99B8}" dt="2023-03-22T15:00:23.144" v="1100" actId="255"/>
          <ac:spMkLst>
            <pc:docMk/>
            <pc:sldMk cId="3989986991" sldId="259"/>
            <ac:spMk id="20" creationId="{D382CAFA-DBF5-1F16-1A34-72D1152B3773}"/>
          </ac:spMkLst>
        </pc:spChg>
        <pc:spChg chg="add mod">
          <ac:chgData name="Olga Voloshchenko" userId="fc84bbccf6180e75" providerId="LiveId" clId="{086BC92E-3161-421C-974D-3C21C88C99B8}" dt="2023-03-22T15:00:28.685" v="1101" actId="255"/>
          <ac:spMkLst>
            <pc:docMk/>
            <pc:sldMk cId="3989986991" sldId="259"/>
            <ac:spMk id="21" creationId="{C5EE58D4-F9BB-FD79-4B73-8263451F7692}"/>
          </ac:spMkLst>
        </pc:spChg>
        <pc:grpChg chg="add mod">
          <ac:chgData name="Olga Voloshchenko" userId="fc84bbccf6180e75" providerId="LiveId" clId="{086BC92E-3161-421C-974D-3C21C88C99B8}" dt="2023-03-22T15:09:01.674" v="1253" actId="1035"/>
          <ac:grpSpMkLst>
            <pc:docMk/>
            <pc:sldMk cId="3989986991" sldId="259"/>
            <ac:grpSpMk id="22" creationId="{F5E47FD0-065C-F53A-4BDA-D6E30B68A13F}"/>
          </ac:grpSpMkLst>
        </pc:grpChg>
        <pc:picChg chg="add del mod">
          <ac:chgData name="Olga Voloshchenko" userId="fc84bbccf6180e75" providerId="LiveId" clId="{086BC92E-3161-421C-974D-3C21C88C99B8}" dt="2023-03-22T15:06:09.657" v="1192" actId="21"/>
          <ac:picMkLst>
            <pc:docMk/>
            <pc:sldMk cId="3989986991" sldId="259"/>
            <ac:picMk id="24" creationId="{82C8A6DC-A20F-2BB5-CDC0-A3628FA84649}"/>
          </ac:picMkLst>
        </pc:picChg>
        <pc:picChg chg="add mod modCrop">
          <ac:chgData name="Olga Voloshchenko" userId="fc84bbccf6180e75" providerId="LiveId" clId="{086BC92E-3161-421C-974D-3C21C88C99B8}" dt="2023-03-22T15:10:37.242" v="1268" actId="1037"/>
          <ac:picMkLst>
            <pc:docMk/>
            <pc:sldMk cId="3989986991" sldId="259"/>
            <ac:picMk id="25" creationId="{6FC16F0C-9BC8-3B6F-CFD7-808AA24A2C4E}"/>
          </ac:picMkLst>
        </pc:picChg>
      </pc:sldChg>
      <pc:sldChg chg="new">
        <pc:chgData name="Olga Voloshchenko" userId="fc84bbccf6180e75" providerId="LiveId" clId="{086BC92E-3161-421C-974D-3C21C88C99B8}" dt="2023-03-22T14:03:12.788" v="353" actId="680"/>
        <pc:sldMkLst>
          <pc:docMk/>
          <pc:sldMk cId="3324235616" sldId="260"/>
        </pc:sldMkLst>
      </pc:sldChg>
      <pc:sldChg chg="addSp delSp modSp new mod setBg">
        <pc:chgData name="Olga Voloshchenko" userId="fc84bbccf6180e75" providerId="LiveId" clId="{086BC92E-3161-421C-974D-3C21C88C99B8}" dt="2023-03-22T15:07:50.012" v="1208" actId="21"/>
        <pc:sldMkLst>
          <pc:docMk/>
          <pc:sldMk cId="3196924943" sldId="261"/>
        </pc:sldMkLst>
        <pc:spChg chg="del">
          <ac:chgData name="Olga Voloshchenko" userId="fc84bbccf6180e75" providerId="LiveId" clId="{086BC92E-3161-421C-974D-3C21C88C99B8}" dt="2023-03-22T15:06:15.185" v="1194" actId="478"/>
          <ac:spMkLst>
            <pc:docMk/>
            <pc:sldMk cId="3196924943" sldId="261"/>
            <ac:spMk id="2" creationId="{31D3C49C-DEC8-F3D7-057D-9EF91387C0D3}"/>
          </ac:spMkLst>
        </pc:spChg>
        <pc:spChg chg="mod ord">
          <ac:chgData name="Olga Voloshchenko" userId="fc84bbccf6180e75" providerId="LiveId" clId="{086BC92E-3161-421C-974D-3C21C88C99B8}" dt="2023-03-22T15:07:10.910" v="1202" actId="26606"/>
          <ac:spMkLst>
            <pc:docMk/>
            <pc:sldMk cId="3196924943" sldId="261"/>
            <ac:spMk id="3" creationId="{33D41FE3-14B7-BFF7-087C-5512861F7A57}"/>
          </ac:spMkLst>
        </pc:spChg>
        <pc:spChg chg="add del">
          <ac:chgData name="Olga Voloshchenko" userId="fc84bbccf6180e75" providerId="LiveId" clId="{086BC92E-3161-421C-974D-3C21C88C99B8}" dt="2023-03-22T15:06:52.510" v="1198" actId="26606"/>
          <ac:spMkLst>
            <pc:docMk/>
            <pc:sldMk cId="3196924943" sldId="261"/>
            <ac:spMk id="9" creationId="{04812C46-200A-4DEB-A05E-3ED6C68C2387}"/>
          </ac:spMkLst>
        </pc:spChg>
        <pc:spChg chg="add del">
          <ac:chgData name="Olga Voloshchenko" userId="fc84bbccf6180e75" providerId="LiveId" clId="{086BC92E-3161-421C-974D-3C21C88C99B8}" dt="2023-03-22T15:06:52.510" v="1198" actId="26606"/>
          <ac:spMkLst>
            <pc:docMk/>
            <pc:sldMk cId="3196924943" sldId="261"/>
            <ac:spMk id="11" creationId="{D1EA859B-E555-4109-94F3-6700E046E008}"/>
          </ac:spMkLst>
        </pc:spChg>
        <pc:spChg chg="add del">
          <ac:chgData name="Olga Voloshchenko" userId="fc84bbccf6180e75" providerId="LiveId" clId="{086BC92E-3161-421C-974D-3C21C88C99B8}" dt="2023-03-22T15:07:10.910" v="1202" actId="26606"/>
          <ac:spMkLst>
            <pc:docMk/>
            <pc:sldMk cId="3196924943" sldId="261"/>
            <ac:spMk id="16" creationId="{F13C74B1-5B17-4795-BED0-7140497B445A}"/>
          </ac:spMkLst>
        </pc:spChg>
        <pc:spChg chg="add del">
          <ac:chgData name="Olga Voloshchenko" userId="fc84bbccf6180e75" providerId="LiveId" clId="{086BC92E-3161-421C-974D-3C21C88C99B8}" dt="2023-03-22T15:07:10.910" v="1202" actId="26606"/>
          <ac:spMkLst>
            <pc:docMk/>
            <pc:sldMk cId="3196924943" sldId="261"/>
            <ac:spMk id="18" creationId="{D4974D33-8DC5-464E-8C6D-BE58F0669C17}"/>
          </ac:spMkLst>
        </pc:spChg>
        <pc:spChg chg="add">
          <ac:chgData name="Olga Voloshchenko" userId="fc84bbccf6180e75" providerId="LiveId" clId="{086BC92E-3161-421C-974D-3C21C88C99B8}" dt="2023-03-22T15:07:10.910" v="1202" actId="26606"/>
          <ac:spMkLst>
            <pc:docMk/>
            <pc:sldMk cId="3196924943" sldId="261"/>
            <ac:spMk id="23" creationId="{04812C46-200A-4DEB-A05E-3ED6C68C2387}"/>
          </ac:spMkLst>
        </pc:spChg>
        <pc:spChg chg="add">
          <ac:chgData name="Olga Voloshchenko" userId="fc84bbccf6180e75" providerId="LiveId" clId="{086BC92E-3161-421C-974D-3C21C88C99B8}" dt="2023-03-22T15:07:10.910" v="1202" actId="26606"/>
          <ac:spMkLst>
            <pc:docMk/>
            <pc:sldMk cId="3196924943" sldId="261"/>
            <ac:spMk id="25" creationId="{D1EA859B-E555-4109-94F3-6700E046E008}"/>
          </ac:spMkLst>
        </pc:spChg>
        <pc:picChg chg="add del mod ord">
          <ac:chgData name="Olga Voloshchenko" userId="fc84bbccf6180e75" providerId="LiveId" clId="{086BC92E-3161-421C-974D-3C21C88C99B8}" dt="2023-03-22T15:07:50.012" v="1208" actId="21"/>
          <ac:picMkLst>
            <pc:docMk/>
            <pc:sldMk cId="3196924943" sldId="261"/>
            <ac:picMk id="4" creationId="{3BBAC917-C5C0-E81D-4DA3-09FA87B2BD6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23E46-9390-4D86-B2C6-0F0E6C4F3DE8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A1308E28-C6FA-409B-A2EC-04F86EE80826}">
      <dgm:prSet phldrT="[Текст]" custT="1"/>
      <dgm:spPr>
        <a:solidFill>
          <a:schemeClr val="bg1"/>
        </a:solidFill>
        <a:ln w="28575">
          <a:solidFill>
            <a:srgbClr val="7E90FA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МІЖНАРОДНИМИ ОРГАНІЗАЦІЯМИ 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4FFA4-4723-4C15-994C-9C1247E9B5D5}" type="parTrans" cxnId="{F98FAC18-6E2D-4CD1-B76B-8A381D8B22DD}">
      <dgm:prSet/>
      <dgm:spPr/>
      <dgm:t>
        <a:bodyPr/>
        <a:lstStyle/>
        <a:p>
          <a:endParaRPr lang="uk-UA"/>
        </a:p>
      </dgm:t>
    </dgm:pt>
    <dgm:pt modelId="{EE33B982-3A3D-4C49-AD05-43A2283A4979}" type="sibTrans" cxnId="{F98FAC18-6E2D-4CD1-B76B-8A381D8B22DD}">
      <dgm:prSet/>
      <dgm:spPr/>
      <dgm:t>
        <a:bodyPr/>
        <a:lstStyle/>
        <a:p>
          <a:endParaRPr lang="uk-UA"/>
        </a:p>
      </dgm:t>
    </dgm:pt>
    <dgm:pt modelId="{42084B29-C777-4939-8900-809838D34F0F}">
      <dgm:prSet phldrT="[Текст]" custT="1"/>
      <dgm:spPr>
        <a:solidFill>
          <a:schemeClr val="bg1"/>
        </a:solidFill>
        <a:ln w="28575"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tabLst>
              <a:tab pos="2236788" algn="l"/>
            </a:tabLst>
          </a:pPr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КОМУНІКАТИВНІ ЗАНЯТТЯ З НОСІЯМИ МОВИ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559D83-25E8-4A75-AB2C-47108008DD48}" type="parTrans" cxnId="{70A59089-0CE8-4DE0-BEE5-AC22F39F500B}">
      <dgm:prSet/>
      <dgm:spPr/>
      <dgm:t>
        <a:bodyPr/>
        <a:lstStyle/>
        <a:p>
          <a:endParaRPr lang="uk-UA"/>
        </a:p>
      </dgm:t>
    </dgm:pt>
    <dgm:pt modelId="{01666897-FED2-42F9-AD07-D38A27BBCB7F}" type="sibTrans" cxnId="{70A59089-0CE8-4DE0-BEE5-AC22F39F500B}">
      <dgm:prSet/>
      <dgm:spPr/>
      <dgm:t>
        <a:bodyPr/>
        <a:lstStyle/>
        <a:p>
          <a:endParaRPr lang="uk-UA"/>
        </a:p>
      </dgm:t>
    </dgm:pt>
    <dgm:pt modelId="{9F7EFAEF-F3CE-4E9B-AF5B-9128F5E6FFAD}">
      <dgm:prSet phldrT="[Текст]" custT="1"/>
      <dgm:spPr>
        <a:solidFill>
          <a:schemeClr val="bg1"/>
        </a:solidFill>
        <a:ln w="28575">
          <a:solidFill>
            <a:srgbClr val="FFC000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УЧАСТЬ У МІЖНАРОДНИХ ТРЕНІНГАХ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7D77F-F5B3-488C-A34E-1442172B4DB6}" type="parTrans" cxnId="{640F46DA-1E1E-44DF-A6AD-4B896D3290EA}">
      <dgm:prSet/>
      <dgm:spPr/>
      <dgm:t>
        <a:bodyPr/>
        <a:lstStyle/>
        <a:p>
          <a:endParaRPr lang="uk-UA"/>
        </a:p>
      </dgm:t>
    </dgm:pt>
    <dgm:pt modelId="{5EE57EA3-9D1F-40D5-917C-7C27875B13E4}" type="sibTrans" cxnId="{640F46DA-1E1E-44DF-A6AD-4B896D3290EA}">
      <dgm:prSet/>
      <dgm:spPr/>
      <dgm:t>
        <a:bodyPr/>
        <a:lstStyle/>
        <a:p>
          <a:endParaRPr lang="uk-UA"/>
        </a:p>
      </dgm:t>
    </dgm:pt>
    <dgm:pt modelId="{6F86CE3B-BB87-405D-8B4C-F105645A5C46}" type="pres">
      <dgm:prSet presAssocID="{46123E46-9390-4D86-B2C6-0F0E6C4F3DE8}" presName="linearFlow" presStyleCnt="0">
        <dgm:presLayoutVars>
          <dgm:dir/>
          <dgm:resizeHandles val="exact"/>
        </dgm:presLayoutVars>
      </dgm:prSet>
      <dgm:spPr/>
    </dgm:pt>
    <dgm:pt modelId="{503E15AA-C885-400D-83FD-B88F4CD770BA}" type="pres">
      <dgm:prSet presAssocID="{A1308E28-C6FA-409B-A2EC-04F86EE80826}" presName="comp" presStyleCnt="0"/>
      <dgm:spPr/>
    </dgm:pt>
    <dgm:pt modelId="{9EB9B6E9-87D5-4C1C-86A7-EE9B958A0EC0}" type="pres">
      <dgm:prSet presAssocID="{A1308E28-C6FA-409B-A2EC-04F86EE80826}" presName="rect2" presStyleLbl="node1" presStyleIdx="0" presStyleCnt="3" custLinFactNeighborX="-1420" custLinFactNeighborY="2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F5321-C90A-476A-84F9-32D2C817BD76}" type="pres">
      <dgm:prSet presAssocID="{A1308E28-C6FA-409B-A2EC-04F86EE80826}" presName="rect1" presStyleLbl="lnNode1" presStyleIdx="0" presStyleCnt="3"/>
      <dgm:spPr>
        <a:solidFill>
          <a:srgbClr val="7E90FA"/>
        </a:solidFill>
      </dgm:spPr>
    </dgm:pt>
    <dgm:pt modelId="{AEDDF939-3895-4086-96AD-653E2F6C786F}" type="pres">
      <dgm:prSet presAssocID="{EE33B982-3A3D-4C49-AD05-43A2283A4979}" presName="sibTrans" presStyleCnt="0"/>
      <dgm:spPr/>
    </dgm:pt>
    <dgm:pt modelId="{ABA5AE8B-D835-4A4B-8D97-3CF34963CB51}" type="pres">
      <dgm:prSet presAssocID="{42084B29-C777-4939-8900-809838D34F0F}" presName="comp" presStyleCnt="0"/>
      <dgm:spPr/>
    </dgm:pt>
    <dgm:pt modelId="{5ED6A183-4060-436F-AFF8-2D3809BB89B9}" type="pres">
      <dgm:prSet presAssocID="{42084B29-C777-4939-8900-809838D34F0F}" presName="rect2" presStyleLbl="node1" presStyleIdx="1" presStyleCnt="3" custLinFactNeighborX="-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D7061-AF17-48E3-B4B7-FEDFE20DAA0E}" type="pres">
      <dgm:prSet presAssocID="{42084B29-C777-4939-8900-809838D34F0F}" presName="rect1" presStyleLbl="lnNode1" presStyleIdx="1" presStyleCnt="3"/>
      <dgm:spPr>
        <a:solidFill>
          <a:schemeClr val="accent2"/>
        </a:solidFill>
      </dgm:spPr>
    </dgm:pt>
    <dgm:pt modelId="{87AA4CED-90B0-4A9B-AFF7-329EC5F63444}" type="pres">
      <dgm:prSet presAssocID="{01666897-FED2-42F9-AD07-D38A27BBCB7F}" presName="sibTrans" presStyleCnt="0"/>
      <dgm:spPr/>
    </dgm:pt>
    <dgm:pt modelId="{069D2460-0158-4583-9A77-0E92091A8783}" type="pres">
      <dgm:prSet presAssocID="{9F7EFAEF-F3CE-4E9B-AF5B-9128F5E6FFAD}" presName="comp" presStyleCnt="0"/>
      <dgm:spPr/>
    </dgm:pt>
    <dgm:pt modelId="{2CBB3748-3F30-4390-92FC-98BE0053C966}" type="pres">
      <dgm:prSet presAssocID="{9F7EFAEF-F3CE-4E9B-AF5B-9128F5E6FFAD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1A922-9064-4DE7-8DB2-28EB2E9005EA}" type="pres">
      <dgm:prSet presAssocID="{9F7EFAEF-F3CE-4E9B-AF5B-9128F5E6FFAD}" presName="rect1" presStyleLbl="lnNode1" presStyleIdx="2" presStyleCnt="3"/>
      <dgm:spPr>
        <a:solidFill>
          <a:srgbClr val="FFC000"/>
        </a:solidFill>
      </dgm:spPr>
    </dgm:pt>
  </dgm:ptLst>
  <dgm:cxnLst>
    <dgm:cxn modelId="{53E42960-55F0-4F9A-BBB9-6D122CF28785}" type="presOf" srcId="{46123E46-9390-4D86-B2C6-0F0E6C4F3DE8}" destId="{6F86CE3B-BB87-405D-8B4C-F105645A5C46}" srcOrd="0" destOrd="0" presId="urn:microsoft.com/office/officeart/2008/layout/AlternatingPictureBlocks"/>
    <dgm:cxn modelId="{910D8967-02B8-4606-99E9-11B0F5CD0C81}" type="presOf" srcId="{A1308E28-C6FA-409B-A2EC-04F86EE80826}" destId="{9EB9B6E9-87D5-4C1C-86A7-EE9B958A0EC0}" srcOrd="0" destOrd="0" presId="urn:microsoft.com/office/officeart/2008/layout/AlternatingPictureBlocks"/>
    <dgm:cxn modelId="{F98FAC18-6E2D-4CD1-B76B-8A381D8B22DD}" srcId="{46123E46-9390-4D86-B2C6-0F0E6C4F3DE8}" destId="{A1308E28-C6FA-409B-A2EC-04F86EE80826}" srcOrd="0" destOrd="0" parTransId="{B4C4FFA4-4723-4C15-994C-9C1247E9B5D5}" sibTransId="{EE33B982-3A3D-4C49-AD05-43A2283A4979}"/>
    <dgm:cxn modelId="{640F46DA-1E1E-44DF-A6AD-4B896D3290EA}" srcId="{46123E46-9390-4D86-B2C6-0F0E6C4F3DE8}" destId="{9F7EFAEF-F3CE-4E9B-AF5B-9128F5E6FFAD}" srcOrd="2" destOrd="0" parTransId="{2B77D77F-F5B3-488C-A34E-1442172B4DB6}" sibTransId="{5EE57EA3-9D1F-40D5-917C-7C27875B13E4}"/>
    <dgm:cxn modelId="{70A59089-0CE8-4DE0-BEE5-AC22F39F500B}" srcId="{46123E46-9390-4D86-B2C6-0F0E6C4F3DE8}" destId="{42084B29-C777-4939-8900-809838D34F0F}" srcOrd="1" destOrd="0" parTransId="{2B559D83-25E8-4A75-AB2C-47108008DD48}" sibTransId="{01666897-FED2-42F9-AD07-D38A27BBCB7F}"/>
    <dgm:cxn modelId="{2E727AC4-6516-4AEB-AAFD-EF92162ACBAD}" type="presOf" srcId="{42084B29-C777-4939-8900-809838D34F0F}" destId="{5ED6A183-4060-436F-AFF8-2D3809BB89B9}" srcOrd="0" destOrd="0" presId="urn:microsoft.com/office/officeart/2008/layout/AlternatingPictureBlocks"/>
    <dgm:cxn modelId="{CC26FD1F-180D-4157-B312-21AEE7A9C6C5}" type="presOf" srcId="{9F7EFAEF-F3CE-4E9B-AF5B-9128F5E6FFAD}" destId="{2CBB3748-3F30-4390-92FC-98BE0053C966}" srcOrd="0" destOrd="0" presId="urn:microsoft.com/office/officeart/2008/layout/AlternatingPictureBlocks"/>
    <dgm:cxn modelId="{3F3CFF43-4A99-4686-AB52-F18A23ACCDEA}" type="presParOf" srcId="{6F86CE3B-BB87-405D-8B4C-F105645A5C46}" destId="{503E15AA-C885-400D-83FD-B88F4CD770BA}" srcOrd="0" destOrd="0" presId="urn:microsoft.com/office/officeart/2008/layout/AlternatingPictureBlocks"/>
    <dgm:cxn modelId="{4BF2FA79-A67E-42C6-9A79-3429F8E548CF}" type="presParOf" srcId="{503E15AA-C885-400D-83FD-B88F4CD770BA}" destId="{9EB9B6E9-87D5-4C1C-86A7-EE9B958A0EC0}" srcOrd="0" destOrd="0" presId="urn:microsoft.com/office/officeart/2008/layout/AlternatingPictureBlocks"/>
    <dgm:cxn modelId="{73731CF8-9424-4978-81E2-9C373DAC7174}" type="presParOf" srcId="{503E15AA-C885-400D-83FD-B88F4CD770BA}" destId="{774F5321-C90A-476A-84F9-32D2C817BD76}" srcOrd="1" destOrd="0" presId="urn:microsoft.com/office/officeart/2008/layout/AlternatingPictureBlocks"/>
    <dgm:cxn modelId="{62BF13E2-7527-4A2C-B954-0C7FA314B151}" type="presParOf" srcId="{6F86CE3B-BB87-405D-8B4C-F105645A5C46}" destId="{AEDDF939-3895-4086-96AD-653E2F6C786F}" srcOrd="1" destOrd="0" presId="urn:microsoft.com/office/officeart/2008/layout/AlternatingPictureBlocks"/>
    <dgm:cxn modelId="{C546C397-2EA8-4F1D-AA20-060DD108C75C}" type="presParOf" srcId="{6F86CE3B-BB87-405D-8B4C-F105645A5C46}" destId="{ABA5AE8B-D835-4A4B-8D97-3CF34963CB51}" srcOrd="2" destOrd="0" presId="urn:microsoft.com/office/officeart/2008/layout/AlternatingPictureBlocks"/>
    <dgm:cxn modelId="{A16FA710-6F26-43DF-88B7-7F379958A025}" type="presParOf" srcId="{ABA5AE8B-D835-4A4B-8D97-3CF34963CB51}" destId="{5ED6A183-4060-436F-AFF8-2D3809BB89B9}" srcOrd="0" destOrd="0" presId="urn:microsoft.com/office/officeart/2008/layout/AlternatingPictureBlocks"/>
    <dgm:cxn modelId="{1E1CAB5A-19BE-4C1A-B95C-88B517294F39}" type="presParOf" srcId="{ABA5AE8B-D835-4A4B-8D97-3CF34963CB51}" destId="{649D7061-AF17-48E3-B4B7-FEDFE20DAA0E}" srcOrd="1" destOrd="0" presId="urn:microsoft.com/office/officeart/2008/layout/AlternatingPictureBlocks"/>
    <dgm:cxn modelId="{55086F1E-3F32-46BF-9494-FB97AE34814B}" type="presParOf" srcId="{6F86CE3B-BB87-405D-8B4C-F105645A5C46}" destId="{87AA4CED-90B0-4A9B-AFF7-329EC5F63444}" srcOrd="3" destOrd="0" presId="urn:microsoft.com/office/officeart/2008/layout/AlternatingPictureBlocks"/>
    <dgm:cxn modelId="{D8489589-6071-4D49-8F67-3A77F2BEB24D}" type="presParOf" srcId="{6F86CE3B-BB87-405D-8B4C-F105645A5C46}" destId="{069D2460-0158-4583-9A77-0E92091A8783}" srcOrd="4" destOrd="0" presId="urn:microsoft.com/office/officeart/2008/layout/AlternatingPictureBlocks"/>
    <dgm:cxn modelId="{AEE01905-9E55-4298-9F7E-13707382B5C9}" type="presParOf" srcId="{069D2460-0158-4583-9A77-0E92091A8783}" destId="{2CBB3748-3F30-4390-92FC-98BE0053C966}" srcOrd="0" destOrd="0" presId="urn:microsoft.com/office/officeart/2008/layout/AlternatingPictureBlocks"/>
    <dgm:cxn modelId="{7D1DC7F5-E35B-4EC0-B600-FB64715CC584}" type="presParOf" srcId="{069D2460-0158-4583-9A77-0E92091A8783}" destId="{4081A922-9064-4DE7-8DB2-28EB2E9005EA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123E46-9390-4D86-B2C6-0F0E6C4F3DE8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A1308E28-C6FA-409B-A2EC-04F86EE80826}">
      <dgm:prSet phldrT="[Текст]" custT="1"/>
      <dgm:spPr>
        <a:solidFill>
          <a:schemeClr val="bg1"/>
        </a:solidFill>
        <a:ln w="28575">
          <a:solidFill>
            <a:srgbClr val="00B0F0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МОВНІ КУРСИ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4FFA4-4723-4C15-994C-9C1247E9B5D5}" type="parTrans" cxnId="{F98FAC18-6E2D-4CD1-B76B-8A381D8B22DD}">
      <dgm:prSet/>
      <dgm:spPr/>
      <dgm:t>
        <a:bodyPr/>
        <a:lstStyle/>
        <a:p>
          <a:endParaRPr lang="uk-UA"/>
        </a:p>
      </dgm:t>
    </dgm:pt>
    <dgm:pt modelId="{EE33B982-3A3D-4C49-AD05-43A2283A4979}" type="sibTrans" cxnId="{F98FAC18-6E2D-4CD1-B76B-8A381D8B22DD}">
      <dgm:prSet/>
      <dgm:spPr/>
      <dgm:t>
        <a:bodyPr/>
        <a:lstStyle/>
        <a:p>
          <a:endParaRPr lang="uk-UA"/>
        </a:p>
      </dgm:t>
    </dgm:pt>
    <dgm:pt modelId="{42084B29-C777-4939-8900-809838D34F0F}">
      <dgm:prSet phldrT="[Текст]" custT="1"/>
      <dgm:spPr>
        <a:solidFill>
          <a:schemeClr val="bg1"/>
        </a:solidFill>
        <a:ln w="28575">
          <a:solidFill>
            <a:srgbClr val="E1E1F7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АМЕРИКАНСЬКИМИ ВУЗАМИ, ВОЛОНТЕРАМИ 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559D83-25E8-4A75-AB2C-47108008DD48}" type="parTrans" cxnId="{70A59089-0CE8-4DE0-BEE5-AC22F39F500B}">
      <dgm:prSet/>
      <dgm:spPr/>
      <dgm:t>
        <a:bodyPr/>
        <a:lstStyle/>
        <a:p>
          <a:endParaRPr lang="uk-UA"/>
        </a:p>
      </dgm:t>
    </dgm:pt>
    <dgm:pt modelId="{01666897-FED2-42F9-AD07-D38A27BBCB7F}" type="sibTrans" cxnId="{70A59089-0CE8-4DE0-BEE5-AC22F39F500B}">
      <dgm:prSet/>
      <dgm:spPr/>
      <dgm:t>
        <a:bodyPr/>
        <a:lstStyle/>
        <a:p>
          <a:endParaRPr lang="uk-UA"/>
        </a:p>
      </dgm:t>
    </dgm:pt>
    <dgm:pt modelId="{9F7EFAEF-F3CE-4E9B-AF5B-9128F5E6FFAD}">
      <dgm:prSet phldrT="[Текст]" custT="1"/>
      <dgm:spPr>
        <a:solidFill>
          <a:schemeClr val="bg1"/>
        </a:solidFill>
        <a:ln w="28575">
          <a:solidFill>
            <a:srgbClr val="FFFF8B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ВІДКРИТІ ЛЕКЦІЇ, ВОРКШОПИ, ЗАХОДИ</a:t>
          </a:r>
        </a:p>
      </dgm:t>
    </dgm:pt>
    <dgm:pt modelId="{2B77D77F-F5B3-488C-A34E-1442172B4DB6}" type="parTrans" cxnId="{640F46DA-1E1E-44DF-A6AD-4B896D3290EA}">
      <dgm:prSet/>
      <dgm:spPr/>
      <dgm:t>
        <a:bodyPr/>
        <a:lstStyle/>
        <a:p>
          <a:endParaRPr lang="uk-UA"/>
        </a:p>
      </dgm:t>
    </dgm:pt>
    <dgm:pt modelId="{5EE57EA3-9D1F-40D5-917C-7C27875B13E4}" type="sibTrans" cxnId="{640F46DA-1E1E-44DF-A6AD-4B896D3290EA}">
      <dgm:prSet/>
      <dgm:spPr/>
      <dgm:t>
        <a:bodyPr/>
        <a:lstStyle/>
        <a:p>
          <a:endParaRPr lang="uk-UA"/>
        </a:p>
      </dgm:t>
    </dgm:pt>
    <dgm:pt modelId="{6F86CE3B-BB87-405D-8B4C-F105645A5C46}" type="pres">
      <dgm:prSet presAssocID="{46123E46-9390-4D86-B2C6-0F0E6C4F3DE8}" presName="linearFlow" presStyleCnt="0">
        <dgm:presLayoutVars>
          <dgm:dir/>
          <dgm:resizeHandles val="exact"/>
        </dgm:presLayoutVars>
      </dgm:prSet>
      <dgm:spPr/>
    </dgm:pt>
    <dgm:pt modelId="{ABA5AE8B-D835-4A4B-8D97-3CF34963CB51}" type="pres">
      <dgm:prSet presAssocID="{42084B29-C777-4939-8900-809838D34F0F}" presName="comp" presStyleCnt="0"/>
      <dgm:spPr/>
    </dgm:pt>
    <dgm:pt modelId="{5ED6A183-4060-436F-AFF8-2D3809BB89B9}" type="pres">
      <dgm:prSet presAssocID="{42084B29-C777-4939-8900-809838D34F0F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D7061-AF17-48E3-B4B7-FEDFE20DAA0E}" type="pres">
      <dgm:prSet presAssocID="{42084B29-C777-4939-8900-809838D34F0F}" presName="rect1" presStyleLbl="lnNode1" presStyleIdx="0" presStyleCnt="3" custLinFactNeighborX="3878" custLinFactNeighborY="-1770"/>
      <dgm:spPr>
        <a:solidFill>
          <a:schemeClr val="accent3">
            <a:lumMod val="75000"/>
          </a:schemeClr>
        </a:solidFill>
      </dgm:spPr>
    </dgm:pt>
    <dgm:pt modelId="{87AA4CED-90B0-4A9B-AFF7-329EC5F63444}" type="pres">
      <dgm:prSet presAssocID="{01666897-FED2-42F9-AD07-D38A27BBCB7F}" presName="sibTrans" presStyleCnt="0"/>
      <dgm:spPr/>
    </dgm:pt>
    <dgm:pt modelId="{069D2460-0158-4583-9A77-0E92091A8783}" type="pres">
      <dgm:prSet presAssocID="{9F7EFAEF-F3CE-4E9B-AF5B-9128F5E6FFAD}" presName="comp" presStyleCnt="0"/>
      <dgm:spPr/>
    </dgm:pt>
    <dgm:pt modelId="{2CBB3748-3F30-4390-92FC-98BE0053C966}" type="pres">
      <dgm:prSet presAssocID="{9F7EFAEF-F3CE-4E9B-AF5B-9128F5E6FFAD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1A922-9064-4DE7-8DB2-28EB2E9005EA}" type="pres">
      <dgm:prSet presAssocID="{9F7EFAEF-F3CE-4E9B-AF5B-9128F5E6FFAD}" presName="rect1" presStyleLbl="lnNode1" presStyleIdx="1" presStyleCnt="3" custScaleY="98514" custLinFactNeighborX="8458" custLinFactNeighborY="-7327"/>
      <dgm:spPr>
        <a:solidFill>
          <a:schemeClr val="accent2">
            <a:lumMod val="75000"/>
          </a:schemeClr>
        </a:solidFill>
      </dgm:spPr>
    </dgm:pt>
    <dgm:pt modelId="{41C904A7-2F6F-4D02-B113-2CDA0B42389B}" type="pres">
      <dgm:prSet presAssocID="{5EE57EA3-9D1F-40D5-917C-7C27875B13E4}" presName="sibTrans" presStyleCnt="0"/>
      <dgm:spPr/>
    </dgm:pt>
    <dgm:pt modelId="{503E15AA-C885-400D-83FD-B88F4CD770BA}" type="pres">
      <dgm:prSet presAssocID="{A1308E28-C6FA-409B-A2EC-04F86EE80826}" presName="comp" presStyleCnt="0"/>
      <dgm:spPr/>
    </dgm:pt>
    <dgm:pt modelId="{9EB9B6E9-87D5-4C1C-86A7-EE9B958A0EC0}" type="pres">
      <dgm:prSet presAssocID="{A1308E28-C6FA-409B-A2EC-04F86EE80826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F5321-C90A-476A-84F9-32D2C817BD76}" type="pres">
      <dgm:prSet presAssocID="{A1308E28-C6FA-409B-A2EC-04F86EE80826}" presName="rect1" presStyleLbl="lnNode1" presStyleIdx="2" presStyleCnt="3"/>
      <dgm:spPr>
        <a:solidFill>
          <a:srgbClr val="00B0F0"/>
        </a:solidFill>
      </dgm:spPr>
    </dgm:pt>
  </dgm:ptLst>
  <dgm:cxnLst>
    <dgm:cxn modelId="{70A59089-0CE8-4DE0-BEE5-AC22F39F500B}" srcId="{46123E46-9390-4D86-B2C6-0F0E6C4F3DE8}" destId="{42084B29-C777-4939-8900-809838D34F0F}" srcOrd="0" destOrd="0" parTransId="{2B559D83-25E8-4A75-AB2C-47108008DD48}" sibTransId="{01666897-FED2-42F9-AD07-D38A27BBCB7F}"/>
    <dgm:cxn modelId="{710742EB-6235-43A7-A444-3A7C0508D8D3}" type="presOf" srcId="{42084B29-C777-4939-8900-809838D34F0F}" destId="{5ED6A183-4060-436F-AFF8-2D3809BB89B9}" srcOrd="0" destOrd="0" presId="urn:microsoft.com/office/officeart/2008/layout/AlternatingPictureBlocks"/>
    <dgm:cxn modelId="{53E42960-55F0-4F9A-BBB9-6D122CF28785}" type="presOf" srcId="{46123E46-9390-4D86-B2C6-0F0E6C4F3DE8}" destId="{6F86CE3B-BB87-405D-8B4C-F105645A5C46}" srcOrd="0" destOrd="0" presId="urn:microsoft.com/office/officeart/2008/layout/AlternatingPictureBlocks"/>
    <dgm:cxn modelId="{67D7C84C-46D0-4FD4-A5BF-B57E7B90950B}" type="presOf" srcId="{A1308E28-C6FA-409B-A2EC-04F86EE80826}" destId="{9EB9B6E9-87D5-4C1C-86A7-EE9B958A0EC0}" srcOrd="0" destOrd="0" presId="urn:microsoft.com/office/officeart/2008/layout/AlternatingPictureBlocks"/>
    <dgm:cxn modelId="{F98FAC18-6E2D-4CD1-B76B-8A381D8B22DD}" srcId="{46123E46-9390-4D86-B2C6-0F0E6C4F3DE8}" destId="{A1308E28-C6FA-409B-A2EC-04F86EE80826}" srcOrd="2" destOrd="0" parTransId="{B4C4FFA4-4723-4C15-994C-9C1247E9B5D5}" sibTransId="{EE33B982-3A3D-4C49-AD05-43A2283A4979}"/>
    <dgm:cxn modelId="{640F46DA-1E1E-44DF-A6AD-4B896D3290EA}" srcId="{46123E46-9390-4D86-B2C6-0F0E6C4F3DE8}" destId="{9F7EFAEF-F3CE-4E9B-AF5B-9128F5E6FFAD}" srcOrd="1" destOrd="0" parTransId="{2B77D77F-F5B3-488C-A34E-1442172B4DB6}" sibTransId="{5EE57EA3-9D1F-40D5-917C-7C27875B13E4}"/>
    <dgm:cxn modelId="{8B782CC5-5C0D-49A4-9138-0AEE26D241E4}" type="presOf" srcId="{9F7EFAEF-F3CE-4E9B-AF5B-9128F5E6FFAD}" destId="{2CBB3748-3F30-4390-92FC-98BE0053C966}" srcOrd="0" destOrd="0" presId="urn:microsoft.com/office/officeart/2008/layout/AlternatingPictureBlocks"/>
    <dgm:cxn modelId="{0CE6193E-854E-420D-B7B2-A03C32B9B6F2}" type="presParOf" srcId="{6F86CE3B-BB87-405D-8B4C-F105645A5C46}" destId="{ABA5AE8B-D835-4A4B-8D97-3CF34963CB51}" srcOrd="0" destOrd="0" presId="urn:microsoft.com/office/officeart/2008/layout/AlternatingPictureBlocks"/>
    <dgm:cxn modelId="{0EB3B6D4-7F21-48BB-80C3-D8EAD440FB6A}" type="presParOf" srcId="{ABA5AE8B-D835-4A4B-8D97-3CF34963CB51}" destId="{5ED6A183-4060-436F-AFF8-2D3809BB89B9}" srcOrd="0" destOrd="0" presId="urn:microsoft.com/office/officeart/2008/layout/AlternatingPictureBlocks"/>
    <dgm:cxn modelId="{39FE9E06-A3E4-4134-89C3-C83D15426787}" type="presParOf" srcId="{ABA5AE8B-D835-4A4B-8D97-3CF34963CB51}" destId="{649D7061-AF17-48E3-B4B7-FEDFE20DAA0E}" srcOrd="1" destOrd="0" presId="urn:microsoft.com/office/officeart/2008/layout/AlternatingPictureBlocks"/>
    <dgm:cxn modelId="{417D2288-8847-4C56-8B6D-C3CAA0B0C2AA}" type="presParOf" srcId="{6F86CE3B-BB87-405D-8B4C-F105645A5C46}" destId="{87AA4CED-90B0-4A9B-AFF7-329EC5F63444}" srcOrd="1" destOrd="0" presId="urn:microsoft.com/office/officeart/2008/layout/AlternatingPictureBlocks"/>
    <dgm:cxn modelId="{FA3CC3C5-D0D7-47FC-B253-750A3E29B43A}" type="presParOf" srcId="{6F86CE3B-BB87-405D-8B4C-F105645A5C46}" destId="{069D2460-0158-4583-9A77-0E92091A8783}" srcOrd="2" destOrd="0" presId="urn:microsoft.com/office/officeart/2008/layout/AlternatingPictureBlocks"/>
    <dgm:cxn modelId="{4787F19E-A9CF-43FD-9FCC-A193C75D130B}" type="presParOf" srcId="{069D2460-0158-4583-9A77-0E92091A8783}" destId="{2CBB3748-3F30-4390-92FC-98BE0053C966}" srcOrd="0" destOrd="0" presId="urn:microsoft.com/office/officeart/2008/layout/AlternatingPictureBlocks"/>
    <dgm:cxn modelId="{094EBF66-CAFC-49E9-A590-06CFEC39A852}" type="presParOf" srcId="{069D2460-0158-4583-9A77-0E92091A8783}" destId="{4081A922-9064-4DE7-8DB2-28EB2E9005EA}" srcOrd="1" destOrd="0" presId="urn:microsoft.com/office/officeart/2008/layout/AlternatingPictureBlocks"/>
    <dgm:cxn modelId="{8D7C0B76-EA2F-4ADA-BDAD-3F66083E13AA}" type="presParOf" srcId="{6F86CE3B-BB87-405D-8B4C-F105645A5C46}" destId="{41C904A7-2F6F-4D02-B113-2CDA0B42389B}" srcOrd="3" destOrd="0" presId="urn:microsoft.com/office/officeart/2008/layout/AlternatingPictureBlocks"/>
    <dgm:cxn modelId="{E5D2A7D9-BE37-4B41-B78B-5E7D8B48D7C5}" type="presParOf" srcId="{6F86CE3B-BB87-405D-8B4C-F105645A5C46}" destId="{503E15AA-C885-400D-83FD-B88F4CD770BA}" srcOrd="4" destOrd="0" presId="urn:microsoft.com/office/officeart/2008/layout/AlternatingPictureBlocks"/>
    <dgm:cxn modelId="{67DFB885-7D6F-4B16-A11C-5D0E3129AC7F}" type="presParOf" srcId="{503E15AA-C885-400D-83FD-B88F4CD770BA}" destId="{9EB9B6E9-87D5-4C1C-86A7-EE9B958A0EC0}" srcOrd="0" destOrd="0" presId="urn:microsoft.com/office/officeart/2008/layout/AlternatingPictureBlocks"/>
    <dgm:cxn modelId="{7FDC30BF-059F-44F1-8524-1B2E8EE80B12}" type="presParOf" srcId="{503E15AA-C885-400D-83FD-B88F4CD770BA}" destId="{774F5321-C90A-476A-84F9-32D2C817BD7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123E46-9390-4D86-B2C6-0F0E6C4F3DE8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A1308E28-C6FA-409B-A2EC-04F86EE80826}">
      <dgm:prSet phldrT="[Текст]" custT="1"/>
      <dgm:spPr>
        <a:solidFill>
          <a:schemeClr val="bg1"/>
        </a:solidFill>
        <a:ln w="28575">
          <a:solidFill>
            <a:srgbClr val="7E90FA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СУПРОВІД СТУДЕНТІВ-УЧАСНИКІВ МІЖН.ПРОГРАМ</a:t>
          </a:r>
          <a:endParaRPr lang="uk-UA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4FFA4-4723-4C15-994C-9C1247E9B5D5}" type="parTrans" cxnId="{F98FAC18-6E2D-4CD1-B76B-8A381D8B22DD}">
      <dgm:prSet/>
      <dgm:spPr/>
      <dgm:t>
        <a:bodyPr/>
        <a:lstStyle/>
        <a:p>
          <a:endParaRPr lang="uk-UA"/>
        </a:p>
      </dgm:t>
    </dgm:pt>
    <dgm:pt modelId="{EE33B982-3A3D-4C49-AD05-43A2283A4979}" type="sibTrans" cxnId="{F98FAC18-6E2D-4CD1-B76B-8A381D8B22DD}">
      <dgm:prSet/>
      <dgm:spPr/>
      <dgm:t>
        <a:bodyPr/>
        <a:lstStyle/>
        <a:p>
          <a:endParaRPr lang="uk-UA"/>
        </a:p>
      </dgm:t>
    </dgm:pt>
    <dgm:pt modelId="{42084B29-C777-4939-8900-809838D34F0F}">
      <dgm:prSet phldrT="[Текст]" custT="1"/>
      <dgm:spPr>
        <a:solidFill>
          <a:schemeClr val="bg1"/>
        </a:solidFill>
        <a:ln w="28575"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ПРОФЕСІЙНИЙ РОЗВИТОК ДЛЯ ВИКЛАДАЧІВ</a:t>
          </a:r>
          <a:endParaRPr lang="uk-UA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559D83-25E8-4A75-AB2C-47108008DD48}" type="parTrans" cxnId="{70A59089-0CE8-4DE0-BEE5-AC22F39F500B}">
      <dgm:prSet/>
      <dgm:spPr/>
      <dgm:t>
        <a:bodyPr/>
        <a:lstStyle/>
        <a:p>
          <a:endParaRPr lang="uk-UA"/>
        </a:p>
      </dgm:t>
    </dgm:pt>
    <dgm:pt modelId="{01666897-FED2-42F9-AD07-D38A27BBCB7F}" type="sibTrans" cxnId="{70A59089-0CE8-4DE0-BEE5-AC22F39F500B}">
      <dgm:prSet/>
      <dgm:spPr/>
      <dgm:t>
        <a:bodyPr/>
        <a:lstStyle/>
        <a:p>
          <a:endParaRPr lang="uk-UA"/>
        </a:p>
      </dgm:t>
    </dgm:pt>
    <dgm:pt modelId="{9F7EFAEF-F3CE-4E9B-AF5B-9128F5E6FFAD}">
      <dgm:prSet phldrT="[Текст]" custT="1"/>
      <dgm:spPr>
        <a:solidFill>
          <a:schemeClr val="bg1"/>
        </a:solidFill>
        <a:ln w="28575">
          <a:solidFill>
            <a:srgbClr val="FFC000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ВИПУСКНИКАМИ МІЖН.ПРОГРАМ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7D77F-F5B3-488C-A34E-1442172B4DB6}" type="parTrans" cxnId="{640F46DA-1E1E-44DF-A6AD-4B896D3290EA}">
      <dgm:prSet/>
      <dgm:spPr/>
      <dgm:t>
        <a:bodyPr/>
        <a:lstStyle/>
        <a:p>
          <a:endParaRPr lang="uk-UA"/>
        </a:p>
      </dgm:t>
    </dgm:pt>
    <dgm:pt modelId="{5EE57EA3-9D1F-40D5-917C-7C27875B13E4}" type="sibTrans" cxnId="{640F46DA-1E1E-44DF-A6AD-4B896D3290EA}">
      <dgm:prSet/>
      <dgm:spPr/>
      <dgm:t>
        <a:bodyPr/>
        <a:lstStyle/>
        <a:p>
          <a:endParaRPr lang="uk-UA"/>
        </a:p>
      </dgm:t>
    </dgm:pt>
    <dgm:pt modelId="{6F86CE3B-BB87-405D-8B4C-F105645A5C46}" type="pres">
      <dgm:prSet presAssocID="{46123E46-9390-4D86-B2C6-0F0E6C4F3DE8}" presName="linearFlow" presStyleCnt="0">
        <dgm:presLayoutVars>
          <dgm:dir/>
          <dgm:resizeHandles val="exact"/>
        </dgm:presLayoutVars>
      </dgm:prSet>
      <dgm:spPr/>
    </dgm:pt>
    <dgm:pt modelId="{069D2460-0158-4583-9A77-0E92091A8783}" type="pres">
      <dgm:prSet presAssocID="{9F7EFAEF-F3CE-4E9B-AF5B-9128F5E6FFAD}" presName="comp" presStyleCnt="0"/>
      <dgm:spPr/>
    </dgm:pt>
    <dgm:pt modelId="{2CBB3748-3F30-4390-92FC-98BE0053C966}" type="pres">
      <dgm:prSet presAssocID="{9F7EFAEF-F3CE-4E9B-AF5B-9128F5E6FFAD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1A922-9064-4DE7-8DB2-28EB2E9005EA}" type="pres">
      <dgm:prSet presAssocID="{9F7EFAEF-F3CE-4E9B-AF5B-9128F5E6FFAD}" presName="rect1" presStyleLbl="lnNode1" presStyleIdx="0" presStyleCnt="3"/>
      <dgm:spPr>
        <a:solidFill>
          <a:srgbClr val="FFC000"/>
        </a:solidFill>
      </dgm:spPr>
    </dgm:pt>
    <dgm:pt modelId="{15D6DD85-5F34-4B6E-AF7A-4EDB53BFE0E6}" type="pres">
      <dgm:prSet presAssocID="{5EE57EA3-9D1F-40D5-917C-7C27875B13E4}" presName="sibTrans" presStyleCnt="0"/>
      <dgm:spPr/>
    </dgm:pt>
    <dgm:pt modelId="{503E15AA-C885-400D-83FD-B88F4CD770BA}" type="pres">
      <dgm:prSet presAssocID="{A1308E28-C6FA-409B-A2EC-04F86EE80826}" presName="comp" presStyleCnt="0"/>
      <dgm:spPr/>
    </dgm:pt>
    <dgm:pt modelId="{9EB9B6E9-87D5-4C1C-86A7-EE9B958A0EC0}" type="pres">
      <dgm:prSet presAssocID="{A1308E28-C6FA-409B-A2EC-04F86EE80826}" presName="rect2" presStyleLbl="node1" presStyleIdx="1" presStyleCnt="3" custScaleX="94343" custScaleY="97481" custLinFactNeighborX="-2364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F5321-C90A-476A-84F9-32D2C817BD76}" type="pres">
      <dgm:prSet presAssocID="{A1308E28-C6FA-409B-A2EC-04F86EE80826}" presName="rect1" presStyleLbl="lnNode1" presStyleIdx="1" presStyleCnt="3" custScaleX="105888" custScaleY="105057" custLinFactNeighborX="-9796" custLinFactNeighborY="2091"/>
      <dgm:spPr>
        <a:solidFill>
          <a:srgbClr val="7E90FA"/>
        </a:solidFill>
      </dgm:spPr>
    </dgm:pt>
    <dgm:pt modelId="{00427042-D306-4290-81FE-C3D4848EF047}" type="pres">
      <dgm:prSet presAssocID="{EE33B982-3A3D-4C49-AD05-43A2283A4979}" presName="sibTrans" presStyleCnt="0"/>
      <dgm:spPr/>
    </dgm:pt>
    <dgm:pt modelId="{ABA5AE8B-D835-4A4B-8D97-3CF34963CB51}" type="pres">
      <dgm:prSet presAssocID="{42084B29-C777-4939-8900-809838D34F0F}" presName="comp" presStyleCnt="0"/>
      <dgm:spPr/>
    </dgm:pt>
    <dgm:pt modelId="{5ED6A183-4060-436F-AFF8-2D3809BB89B9}" type="pres">
      <dgm:prSet presAssocID="{42084B29-C777-4939-8900-809838D34F0F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D7061-AF17-48E3-B4B7-FEDFE20DAA0E}" type="pres">
      <dgm:prSet presAssocID="{42084B29-C777-4939-8900-809838D34F0F}" presName="rect1" presStyleLbl="lnNode1" presStyleIdx="2" presStyleCnt="3"/>
      <dgm:spPr>
        <a:solidFill>
          <a:schemeClr val="accent3">
            <a:lumMod val="75000"/>
          </a:schemeClr>
        </a:solidFill>
      </dgm:spPr>
    </dgm:pt>
  </dgm:ptLst>
  <dgm:cxnLst>
    <dgm:cxn modelId="{70A59089-0CE8-4DE0-BEE5-AC22F39F500B}" srcId="{46123E46-9390-4D86-B2C6-0F0E6C4F3DE8}" destId="{42084B29-C777-4939-8900-809838D34F0F}" srcOrd="2" destOrd="0" parTransId="{2B559D83-25E8-4A75-AB2C-47108008DD48}" sibTransId="{01666897-FED2-42F9-AD07-D38A27BBCB7F}"/>
    <dgm:cxn modelId="{53E42960-55F0-4F9A-BBB9-6D122CF28785}" type="presOf" srcId="{46123E46-9390-4D86-B2C6-0F0E6C4F3DE8}" destId="{6F86CE3B-BB87-405D-8B4C-F105645A5C46}" srcOrd="0" destOrd="0" presId="urn:microsoft.com/office/officeart/2008/layout/AlternatingPictureBlocks"/>
    <dgm:cxn modelId="{30D090ED-D5BF-4C19-B191-44CACE6B02D0}" type="presOf" srcId="{9F7EFAEF-F3CE-4E9B-AF5B-9128F5E6FFAD}" destId="{2CBB3748-3F30-4390-92FC-98BE0053C966}" srcOrd="0" destOrd="0" presId="urn:microsoft.com/office/officeart/2008/layout/AlternatingPictureBlocks"/>
    <dgm:cxn modelId="{F98FAC18-6E2D-4CD1-B76B-8A381D8B22DD}" srcId="{46123E46-9390-4D86-B2C6-0F0E6C4F3DE8}" destId="{A1308E28-C6FA-409B-A2EC-04F86EE80826}" srcOrd="1" destOrd="0" parTransId="{B4C4FFA4-4723-4C15-994C-9C1247E9B5D5}" sibTransId="{EE33B982-3A3D-4C49-AD05-43A2283A4979}"/>
    <dgm:cxn modelId="{640F46DA-1E1E-44DF-A6AD-4B896D3290EA}" srcId="{46123E46-9390-4D86-B2C6-0F0E6C4F3DE8}" destId="{9F7EFAEF-F3CE-4E9B-AF5B-9128F5E6FFAD}" srcOrd="0" destOrd="0" parTransId="{2B77D77F-F5B3-488C-A34E-1442172B4DB6}" sibTransId="{5EE57EA3-9D1F-40D5-917C-7C27875B13E4}"/>
    <dgm:cxn modelId="{894BEC07-F899-4012-A6F3-A295BDCF1347}" type="presOf" srcId="{42084B29-C777-4939-8900-809838D34F0F}" destId="{5ED6A183-4060-436F-AFF8-2D3809BB89B9}" srcOrd="0" destOrd="0" presId="urn:microsoft.com/office/officeart/2008/layout/AlternatingPictureBlocks"/>
    <dgm:cxn modelId="{6ED34AD7-947C-4FFD-B6E3-4E7830D36B41}" type="presOf" srcId="{A1308E28-C6FA-409B-A2EC-04F86EE80826}" destId="{9EB9B6E9-87D5-4C1C-86A7-EE9B958A0EC0}" srcOrd="0" destOrd="0" presId="urn:microsoft.com/office/officeart/2008/layout/AlternatingPictureBlocks"/>
    <dgm:cxn modelId="{2BEAD3FB-A6C1-4A3F-8AC9-CAA746A01C3F}" type="presParOf" srcId="{6F86CE3B-BB87-405D-8B4C-F105645A5C46}" destId="{069D2460-0158-4583-9A77-0E92091A8783}" srcOrd="0" destOrd="0" presId="urn:microsoft.com/office/officeart/2008/layout/AlternatingPictureBlocks"/>
    <dgm:cxn modelId="{E93EE074-F72C-434E-A928-99AD9A136A54}" type="presParOf" srcId="{069D2460-0158-4583-9A77-0E92091A8783}" destId="{2CBB3748-3F30-4390-92FC-98BE0053C966}" srcOrd="0" destOrd="0" presId="urn:microsoft.com/office/officeart/2008/layout/AlternatingPictureBlocks"/>
    <dgm:cxn modelId="{EF8BDC86-769A-4C5C-B9D9-EB9180957CC9}" type="presParOf" srcId="{069D2460-0158-4583-9A77-0E92091A8783}" destId="{4081A922-9064-4DE7-8DB2-28EB2E9005EA}" srcOrd="1" destOrd="0" presId="urn:microsoft.com/office/officeart/2008/layout/AlternatingPictureBlocks"/>
    <dgm:cxn modelId="{8836ED84-316C-4273-9989-61F6106D1D52}" type="presParOf" srcId="{6F86CE3B-BB87-405D-8B4C-F105645A5C46}" destId="{15D6DD85-5F34-4B6E-AF7A-4EDB53BFE0E6}" srcOrd="1" destOrd="0" presId="urn:microsoft.com/office/officeart/2008/layout/AlternatingPictureBlocks"/>
    <dgm:cxn modelId="{274CFDC5-48A1-40A9-B952-76F4D6A3A145}" type="presParOf" srcId="{6F86CE3B-BB87-405D-8B4C-F105645A5C46}" destId="{503E15AA-C885-400D-83FD-B88F4CD770BA}" srcOrd="2" destOrd="0" presId="urn:microsoft.com/office/officeart/2008/layout/AlternatingPictureBlocks"/>
    <dgm:cxn modelId="{D2D159CB-1B54-4044-B037-C08712C3AA0A}" type="presParOf" srcId="{503E15AA-C885-400D-83FD-B88F4CD770BA}" destId="{9EB9B6E9-87D5-4C1C-86A7-EE9B958A0EC0}" srcOrd="0" destOrd="0" presId="urn:microsoft.com/office/officeart/2008/layout/AlternatingPictureBlocks"/>
    <dgm:cxn modelId="{6F9DA021-05DB-49A3-87EA-6AFAE6DBCC65}" type="presParOf" srcId="{503E15AA-C885-400D-83FD-B88F4CD770BA}" destId="{774F5321-C90A-476A-84F9-32D2C817BD76}" srcOrd="1" destOrd="0" presId="urn:microsoft.com/office/officeart/2008/layout/AlternatingPictureBlocks"/>
    <dgm:cxn modelId="{04B9CB25-5AA4-4539-8E17-3074952A2B0B}" type="presParOf" srcId="{6F86CE3B-BB87-405D-8B4C-F105645A5C46}" destId="{00427042-D306-4290-81FE-C3D4848EF047}" srcOrd="3" destOrd="0" presId="urn:microsoft.com/office/officeart/2008/layout/AlternatingPictureBlocks"/>
    <dgm:cxn modelId="{97564A4C-E2FA-4D64-892D-BB38984174E5}" type="presParOf" srcId="{6F86CE3B-BB87-405D-8B4C-F105645A5C46}" destId="{ABA5AE8B-D835-4A4B-8D97-3CF34963CB51}" srcOrd="4" destOrd="0" presId="urn:microsoft.com/office/officeart/2008/layout/AlternatingPictureBlocks"/>
    <dgm:cxn modelId="{18755B7F-2BFA-433C-9789-CABE8DA526C4}" type="presParOf" srcId="{ABA5AE8B-D835-4A4B-8D97-3CF34963CB51}" destId="{5ED6A183-4060-436F-AFF8-2D3809BB89B9}" srcOrd="0" destOrd="0" presId="urn:microsoft.com/office/officeart/2008/layout/AlternatingPictureBlocks"/>
    <dgm:cxn modelId="{21614009-D78F-429B-B98B-A100E4C1C106}" type="presParOf" srcId="{ABA5AE8B-D835-4A4B-8D97-3CF34963CB51}" destId="{649D7061-AF17-48E3-B4B7-FEDFE20DAA0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4EF33A-37AB-40DC-BBD4-506179E6C05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F311273-907B-4CDA-BB52-D2F5D2206153}">
      <dgm:prSet phldrT="[Текст]" custT="1"/>
      <dgm:spPr/>
      <dgm:t>
        <a:bodyPr/>
        <a:lstStyle/>
        <a:p>
          <a:r>
            <a:rPr lang="en-US" sz="2800" b="1" dirty="0" smtClean="0"/>
            <a:t>COIL</a:t>
          </a:r>
          <a:r>
            <a:rPr lang="uk-UA" sz="2800" b="1" dirty="0" smtClean="0"/>
            <a:t> ПРОЄКТ</a:t>
          </a:r>
          <a:endParaRPr lang="ru-RU" sz="2800" b="1" dirty="0"/>
        </a:p>
      </dgm:t>
    </dgm:pt>
    <dgm:pt modelId="{92027EDE-E34E-4010-9587-CCAB4BCA04F9}" type="parTrans" cxnId="{1859E0EC-B82D-4E95-8B4C-BD8169C58D00}">
      <dgm:prSet/>
      <dgm:spPr/>
      <dgm:t>
        <a:bodyPr/>
        <a:lstStyle/>
        <a:p>
          <a:endParaRPr lang="ru-RU"/>
        </a:p>
      </dgm:t>
    </dgm:pt>
    <dgm:pt modelId="{E8F71C6A-E257-44B0-9674-22C2F681B206}" type="sibTrans" cxnId="{1859E0EC-B82D-4E95-8B4C-BD8169C58D00}">
      <dgm:prSet/>
      <dgm:spPr/>
      <dgm:t>
        <a:bodyPr/>
        <a:lstStyle/>
        <a:p>
          <a:endParaRPr lang="ru-RU"/>
        </a:p>
      </dgm:t>
    </dgm:pt>
    <dgm:pt modelId="{340D422C-9731-4F23-A1D3-7B493E361155}">
      <dgm:prSet phldrT="[Текст]" custT="1"/>
      <dgm:spPr/>
      <dgm:t>
        <a:bodyPr/>
        <a:lstStyle/>
        <a:p>
          <a:pPr algn="l"/>
          <a:r>
            <a:rPr lang="uk-UA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СПЕЦІАЛІЗОВАНИЙ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КУРС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FD6E3-6989-4BE3-8A67-9D33B01243CA}" type="parTrans" cxnId="{38BDECD3-E569-475E-997C-2E4E82CEA4FF}">
      <dgm:prSet/>
      <dgm:spPr/>
      <dgm:t>
        <a:bodyPr/>
        <a:lstStyle/>
        <a:p>
          <a:endParaRPr lang="ru-RU"/>
        </a:p>
      </dgm:t>
    </dgm:pt>
    <dgm:pt modelId="{A6DEE6C8-1CEF-4CD0-AD40-2F560125178E}" type="sibTrans" cxnId="{38BDECD3-E569-475E-997C-2E4E82CEA4FF}">
      <dgm:prSet/>
      <dgm:spPr/>
      <dgm:t>
        <a:bodyPr/>
        <a:lstStyle/>
        <a:p>
          <a:endParaRPr lang="ru-RU"/>
        </a:p>
      </dgm:t>
    </dgm:pt>
    <dgm:pt modelId="{8C084AAA-889F-47CE-94A3-A80C426409A2}">
      <dgm:prSet phldrT="[Текст]" custT="1"/>
      <dgm:spPr/>
      <dgm:t>
        <a:bodyPr/>
        <a:lstStyle/>
        <a:p>
          <a:pPr algn="ctr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ВІДКРИТА ЛЕКЦІЯ ЗАГАЛЬНА ТЕМАТИКА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B8163-CD5D-48BE-B8B2-92A2A39767D3}" type="parTrans" cxnId="{32DFB33E-EE8A-4491-911C-FBA44E1DA463}">
      <dgm:prSet/>
      <dgm:spPr/>
      <dgm:t>
        <a:bodyPr/>
        <a:lstStyle/>
        <a:p>
          <a:endParaRPr lang="ru-RU"/>
        </a:p>
      </dgm:t>
    </dgm:pt>
    <dgm:pt modelId="{41B2AC81-0DFF-4078-BEA9-2DE841DA426D}" type="sibTrans" cxnId="{32DFB33E-EE8A-4491-911C-FBA44E1DA463}">
      <dgm:prSet/>
      <dgm:spPr/>
      <dgm:t>
        <a:bodyPr/>
        <a:lstStyle/>
        <a:p>
          <a:endParaRPr lang="ru-RU"/>
        </a:p>
      </dgm:t>
    </dgm:pt>
    <dgm:pt modelId="{5E3BD4FD-D982-4D9A-ADAD-C97758CC583B}" type="pres">
      <dgm:prSet presAssocID="{A84EF33A-37AB-40DC-BBD4-506179E6C054}" presName="linearFlow" presStyleCnt="0">
        <dgm:presLayoutVars>
          <dgm:dir/>
          <dgm:resizeHandles val="exact"/>
        </dgm:presLayoutVars>
      </dgm:prSet>
      <dgm:spPr/>
    </dgm:pt>
    <dgm:pt modelId="{C0304829-EE6F-4424-A218-D78CF4588649}" type="pres">
      <dgm:prSet presAssocID="{5F311273-907B-4CDA-BB52-D2F5D2206153}" presName="composite" presStyleCnt="0"/>
      <dgm:spPr/>
    </dgm:pt>
    <dgm:pt modelId="{66D694A3-9861-4596-938E-687BA7FC6B56}" type="pres">
      <dgm:prSet presAssocID="{5F311273-907B-4CDA-BB52-D2F5D2206153}" presName="imgShp" presStyleLbl="fgImgPlace1" presStyleIdx="0" presStyleCnt="3"/>
      <dgm:spPr/>
    </dgm:pt>
    <dgm:pt modelId="{A3FB44C0-DC69-46D9-A4EF-AFDAE77B521F}" type="pres">
      <dgm:prSet presAssocID="{5F311273-907B-4CDA-BB52-D2F5D2206153}" presName="txShp" presStyleLbl="node1" presStyleIdx="0" presStyleCnt="3" custScaleX="107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E10F5-8F37-4E86-9E06-3EEB7DD4316D}" type="pres">
      <dgm:prSet presAssocID="{E8F71C6A-E257-44B0-9674-22C2F681B206}" presName="spacing" presStyleCnt="0"/>
      <dgm:spPr/>
    </dgm:pt>
    <dgm:pt modelId="{6EDD14FD-333B-4C63-8602-9FBA558F33D0}" type="pres">
      <dgm:prSet presAssocID="{340D422C-9731-4F23-A1D3-7B493E361155}" presName="composite" presStyleCnt="0"/>
      <dgm:spPr/>
    </dgm:pt>
    <dgm:pt modelId="{F29627D1-477B-4CAC-8894-51B6BF4B599D}" type="pres">
      <dgm:prSet presAssocID="{340D422C-9731-4F23-A1D3-7B493E361155}" presName="imgShp" presStyleLbl="fgImgPlace1" presStyleIdx="1" presStyleCnt="3"/>
      <dgm:spPr/>
    </dgm:pt>
    <dgm:pt modelId="{3291CA91-5C0C-45AE-B6B0-42942956167E}" type="pres">
      <dgm:prSet presAssocID="{340D422C-9731-4F23-A1D3-7B493E361155}" presName="txShp" presStyleLbl="node1" presStyleIdx="1" presStyleCnt="3" custScaleX="109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436AF-6FD0-42E9-8923-FE239048D7B1}" type="pres">
      <dgm:prSet presAssocID="{A6DEE6C8-1CEF-4CD0-AD40-2F560125178E}" presName="spacing" presStyleCnt="0"/>
      <dgm:spPr/>
    </dgm:pt>
    <dgm:pt modelId="{D7FC18B3-63D4-48E7-BA57-6686255BC6CA}" type="pres">
      <dgm:prSet presAssocID="{8C084AAA-889F-47CE-94A3-A80C426409A2}" presName="composite" presStyleCnt="0"/>
      <dgm:spPr/>
    </dgm:pt>
    <dgm:pt modelId="{9265169F-85AF-490C-8AD3-176B33F55D8A}" type="pres">
      <dgm:prSet presAssocID="{8C084AAA-889F-47CE-94A3-A80C426409A2}" presName="imgShp" presStyleLbl="fgImgPlace1" presStyleIdx="2" presStyleCnt="3"/>
      <dgm:spPr/>
    </dgm:pt>
    <dgm:pt modelId="{9170C250-A6F1-479F-B477-D5E461525934}" type="pres">
      <dgm:prSet presAssocID="{8C084AAA-889F-47CE-94A3-A80C426409A2}" presName="txShp" presStyleLbl="node1" presStyleIdx="2" presStyleCnt="3" custScaleX="108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81D552-E8E0-4CCC-825D-BB3D421AEC54}" type="presOf" srcId="{A84EF33A-37AB-40DC-BBD4-506179E6C054}" destId="{5E3BD4FD-D982-4D9A-ADAD-C97758CC583B}" srcOrd="0" destOrd="0" presId="urn:microsoft.com/office/officeart/2005/8/layout/vList3"/>
    <dgm:cxn modelId="{1859E0EC-B82D-4E95-8B4C-BD8169C58D00}" srcId="{A84EF33A-37AB-40DC-BBD4-506179E6C054}" destId="{5F311273-907B-4CDA-BB52-D2F5D2206153}" srcOrd="0" destOrd="0" parTransId="{92027EDE-E34E-4010-9587-CCAB4BCA04F9}" sibTransId="{E8F71C6A-E257-44B0-9674-22C2F681B206}"/>
    <dgm:cxn modelId="{69DA59F4-1D0E-4F20-BFD6-8361A86EDE28}" type="presOf" srcId="{8C084AAA-889F-47CE-94A3-A80C426409A2}" destId="{9170C250-A6F1-479F-B477-D5E461525934}" srcOrd="0" destOrd="0" presId="urn:microsoft.com/office/officeart/2005/8/layout/vList3"/>
    <dgm:cxn modelId="{38BDECD3-E569-475E-997C-2E4E82CEA4FF}" srcId="{A84EF33A-37AB-40DC-BBD4-506179E6C054}" destId="{340D422C-9731-4F23-A1D3-7B493E361155}" srcOrd="1" destOrd="0" parTransId="{F4DFD6E3-6989-4BE3-8A67-9D33B01243CA}" sibTransId="{A6DEE6C8-1CEF-4CD0-AD40-2F560125178E}"/>
    <dgm:cxn modelId="{317AB4C5-4AD2-4B6E-86FF-96530500DE3E}" type="presOf" srcId="{5F311273-907B-4CDA-BB52-D2F5D2206153}" destId="{A3FB44C0-DC69-46D9-A4EF-AFDAE77B521F}" srcOrd="0" destOrd="0" presId="urn:microsoft.com/office/officeart/2005/8/layout/vList3"/>
    <dgm:cxn modelId="{32DFB33E-EE8A-4491-911C-FBA44E1DA463}" srcId="{A84EF33A-37AB-40DC-BBD4-506179E6C054}" destId="{8C084AAA-889F-47CE-94A3-A80C426409A2}" srcOrd="2" destOrd="0" parTransId="{1C2B8163-CD5D-48BE-B8B2-92A2A39767D3}" sibTransId="{41B2AC81-0DFF-4078-BEA9-2DE841DA426D}"/>
    <dgm:cxn modelId="{922D31C2-685A-406D-9BB9-12CBFF351C3A}" type="presOf" srcId="{340D422C-9731-4F23-A1D3-7B493E361155}" destId="{3291CA91-5C0C-45AE-B6B0-42942956167E}" srcOrd="0" destOrd="0" presId="urn:microsoft.com/office/officeart/2005/8/layout/vList3"/>
    <dgm:cxn modelId="{9050BF0D-0772-4D92-9448-801878FFFE54}" type="presParOf" srcId="{5E3BD4FD-D982-4D9A-ADAD-C97758CC583B}" destId="{C0304829-EE6F-4424-A218-D78CF4588649}" srcOrd="0" destOrd="0" presId="urn:microsoft.com/office/officeart/2005/8/layout/vList3"/>
    <dgm:cxn modelId="{F5906924-124C-43D2-AFA0-860A46347709}" type="presParOf" srcId="{C0304829-EE6F-4424-A218-D78CF4588649}" destId="{66D694A3-9861-4596-938E-687BA7FC6B56}" srcOrd="0" destOrd="0" presId="urn:microsoft.com/office/officeart/2005/8/layout/vList3"/>
    <dgm:cxn modelId="{C7DEDC94-F08A-4852-B657-6FDF0EEB072E}" type="presParOf" srcId="{C0304829-EE6F-4424-A218-D78CF4588649}" destId="{A3FB44C0-DC69-46D9-A4EF-AFDAE77B521F}" srcOrd="1" destOrd="0" presId="urn:microsoft.com/office/officeart/2005/8/layout/vList3"/>
    <dgm:cxn modelId="{3D824625-1D84-4534-B76D-915AD6EAC54A}" type="presParOf" srcId="{5E3BD4FD-D982-4D9A-ADAD-C97758CC583B}" destId="{CA4E10F5-8F37-4E86-9E06-3EEB7DD4316D}" srcOrd="1" destOrd="0" presId="urn:microsoft.com/office/officeart/2005/8/layout/vList3"/>
    <dgm:cxn modelId="{2EE57D2D-CCBC-4771-BE24-2E015A5CD747}" type="presParOf" srcId="{5E3BD4FD-D982-4D9A-ADAD-C97758CC583B}" destId="{6EDD14FD-333B-4C63-8602-9FBA558F33D0}" srcOrd="2" destOrd="0" presId="urn:microsoft.com/office/officeart/2005/8/layout/vList3"/>
    <dgm:cxn modelId="{74E666E2-4A7E-488A-ACD3-766A4FDB1D2E}" type="presParOf" srcId="{6EDD14FD-333B-4C63-8602-9FBA558F33D0}" destId="{F29627D1-477B-4CAC-8894-51B6BF4B599D}" srcOrd="0" destOrd="0" presId="urn:microsoft.com/office/officeart/2005/8/layout/vList3"/>
    <dgm:cxn modelId="{9E161B49-54A3-4EA7-BD19-08642B164A6C}" type="presParOf" srcId="{6EDD14FD-333B-4C63-8602-9FBA558F33D0}" destId="{3291CA91-5C0C-45AE-B6B0-42942956167E}" srcOrd="1" destOrd="0" presId="urn:microsoft.com/office/officeart/2005/8/layout/vList3"/>
    <dgm:cxn modelId="{FCDA72C5-6D85-4511-B1A6-2AB055108D64}" type="presParOf" srcId="{5E3BD4FD-D982-4D9A-ADAD-C97758CC583B}" destId="{341436AF-6FD0-42E9-8923-FE239048D7B1}" srcOrd="3" destOrd="0" presId="urn:microsoft.com/office/officeart/2005/8/layout/vList3"/>
    <dgm:cxn modelId="{E9208E6B-5986-4019-A975-436AE58810B1}" type="presParOf" srcId="{5E3BD4FD-D982-4D9A-ADAD-C97758CC583B}" destId="{D7FC18B3-63D4-48E7-BA57-6686255BC6CA}" srcOrd="4" destOrd="0" presId="urn:microsoft.com/office/officeart/2005/8/layout/vList3"/>
    <dgm:cxn modelId="{99BB7D2F-287B-4C40-9BCD-B22FAFE3323C}" type="presParOf" srcId="{D7FC18B3-63D4-48E7-BA57-6686255BC6CA}" destId="{9265169F-85AF-490C-8AD3-176B33F55D8A}" srcOrd="0" destOrd="0" presId="urn:microsoft.com/office/officeart/2005/8/layout/vList3"/>
    <dgm:cxn modelId="{32B964A5-86AE-4A90-92D3-2CC6DE92A39E}" type="presParOf" srcId="{D7FC18B3-63D4-48E7-BA57-6686255BC6CA}" destId="{9170C250-A6F1-479F-B477-D5E46152593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315898-E789-478F-90BC-BDDA6F70492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91EEC21-DA4B-4391-8122-86DD72C4BDA7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ВОРКШОП /ЛЕКЦІЯ З ПРЕДМЕТУ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87BE71-D251-454A-B332-C272FE1B7000}" type="parTrans" cxnId="{E7D9DB09-7139-4418-AEAD-5978FB83FFFE}">
      <dgm:prSet/>
      <dgm:spPr/>
      <dgm:t>
        <a:bodyPr/>
        <a:lstStyle/>
        <a:p>
          <a:endParaRPr lang="ru-RU"/>
        </a:p>
      </dgm:t>
    </dgm:pt>
    <dgm:pt modelId="{8CE6AF7E-FB5B-4D59-BD1D-67055674A62B}" type="sibTrans" cxnId="{E7D9DB09-7139-4418-AEAD-5978FB83FFFE}">
      <dgm:prSet/>
      <dgm:spPr/>
      <dgm:t>
        <a:bodyPr/>
        <a:lstStyle/>
        <a:p>
          <a:endParaRPr lang="ru-RU"/>
        </a:p>
      </dgm:t>
    </dgm:pt>
    <dgm:pt modelId="{F5B625BF-C15B-4BC5-9393-809BD7189CC0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 З </a:t>
          </a:r>
          <a:r>
            <a:rPr lang="uk-UA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МОВИ</a:t>
          </a:r>
        </a:p>
      </dgm:t>
    </dgm:pt>
    <dgm:pt modelId="{1BD4E952-ECA1-41AE-96CC-BF09E8015BBD}" type="parTrans" cxnId="{D8C93279-1AAF-4501-9B91-4A4CA0142C9B}">
      <dgm:prSet/>
      <dgm:spPr/>
      <dgm:t>
        <a:bodyPr/>
        <a:lstStyle/>
        <a:p>
          <a:endParaRPr lang="ru-RU"/>
        </a:p>
      </dgm:t>
    </dgm:pt>
    <dgm:pt modelId="{EF2D2DEC-BE82-44E7-86CB-66FCE038693C}" type="sibTrans" cxnId="{D8C93279-1AAF-4501-9B91-4A4CA0142C9B}">
      <dgm:prSet/>
      <dgm:spPr/>
      <dgm:t>
        <a:bodyPr/>
        <a:lstStyle/>
        <a:p>
          <a:endParaRPr lang="ru-RU"/>
        </a:p>
      </dgm:t>
    </dgm:pt>
    <dgm:pt modelId="{BA6C3B56-F130-4C5A-A0EA-BE4481C3E14B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КОМУНІКАТИВНЕ ЗАНЯТТЯ З НОСІЄМ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7834E-41D3-4542-B171-66AAD34DAE8E}" type="parTrans" cxnId="{0025B722-0C79-4216-A2F9-CD90713E390C}">
      <dgm:prSet/>
      <dgm:spPr/>
      <dgm:t>
        <a:bodyPr/>
        <a:lstStyle/>
        <a:p>
          <a:endParaRPr lang="ru-RU"/>
        </a:p>
      </dgm:t>
    </dgm:pt>
    <dgm:pt modelId="{1103C068-9EE3-4975-BD6F-DC902489A6A2}" type="sibTrans" cxnId="{0025B722-0C79-4216-A2F9-CD90713E390C}">
      <dgm:prSet/>
      <dgm:spPr/>
      <dgm:t>
        <a:bodyPr/>
        <a:lstStyle/>
        <a:p>
          <a:endParaRPr lang="ru-RU"/>
        </a:p>
      </dgm:t>
    </dgm:pt>
    <dgm:pt modelId="{6B416441-AC59-4B5B-8E9F-59A2259889DF}" type="pres">
      <dgm:prSet presAssocID="{C7315898-E789-478F-90BC-BDDA6F704924}" presName="linearFlow" presStyleCnt="0">
        <dgm:presLayoutVars>
          <dgm:dir/>
          <dgm:resizeHandles val="exact"/>
        </dgm:presLayoutVars>
      </dgm:prSet>
      <dgm:spPr/>
    </dgm:pt>
    <dgm:pt modelId="{32AD11D4-6F65-46F4-B312-35745A26FDF2}" type="pres">
      <dgm:prSet presAssocID="{491EEC21-DA4B-4391-8122-86DD72C4BDA7}" presName="composite" presStyleCnt="0"/>
      <dgm:spPr/>
    </dgm:pt>
    <dgm:pt modelId="{35489E93-2626-4F68-9770-E95660896BDB}" type="pres">
      <dgm:prSet presAssocID="{491EEC21-DA4B-4391-8122-86DD72C4BDA7}" presName="imgShp" presStyleLbl="fgImgPlace1" presStyleIdx="0" presStyleCnt="3"/>
      <dgm:spPr/>
    </dgm:pt>
    <dgm:pt modelId="{66F8A0D4-0A89-4688-AAA7-EC53AC5EB4A5}" type="pres">
      <dgm:prSet presAssocID="{491EEC21-DA4B-4391-8122-86DD72C4BDA7}" presName="txShp" presStyleLbl="node1" presStyleIdx="0" presStyleCnt="3" custScaleX="120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3733D-7B53-43F2-976F-CC34CE1F9547}" type="pres">
      <dgm:prSet presAssocID="{8CE6AF7E-FB5B-4D59-BD1D-67055674A62B}" presName="spacing" presStyleCnt="0"/>
      <dgm:spPr/>
    </dgm:pt>
    <dgm:pt modelId="{9A90B889-3A23-4517-965A-E94D8E07CFE5}" type="pres">
      <dgm:prSet presAssocID="{F5B625BF-C15B-4BC5-9393-809BD7189CC0}" presName="composite" presStyleCnt="0"/>
      <dgm:spPr/>
    </dgm:pt>
    <dgm:pt modelId="{D76368D2-E418-410F-B2CA-9645DCF0D114}" type="pres">
      <dgm:prSet presAssocID="{F5B625BF-C15B-4BC5-9393-809BD7189CC0}" presName="imgShp" presStyleLbl="fgImgPlace1" presStyleIdx="1" presStyleCnt="3"/>
      <dgm:spPr/>
    </dgm:pt>
    <dgm:pt modelId="{AA2AA4AA-47EA-4F95-8C7E-BB767B9E2D2C}" type="pres">
      <dgm:prSet presAssocID="{F5B625BF-C15B-4BC5-9393-809BD7189CC0}" presName="txShp" presStyleLbl="node1" presStyleIdx="1" presStyleCnt="3" custScaleX="123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0C1A0-701C-4467-8FE9-AC354419D7C3}" type="pres">
      <dgm:prSet presAssocID="{EF2D2DEC-BE82-44E7-86CB-66FCE038693C}" presName="spacing" presStyleCnt="0"/>
      <dgm:spPr/>
    </dgm:pt>
    <dgm:pt modelId="{D2CDF0CC-8516-4CB7-BCB8-E9E2FFEF36D3}" type="pres">
      <dgm:prSet presAssocID="{BA6C3B56-F130-4C5A-A0EA-BE4481C3E14B}" presName="composite" presStyleCnt="0"/>
      <dgm:spPr/>
    </dgm:pt>
    <dgm:pt modelId="{949BBFE2-4EB7-44D6-B284-7629A6FE69C9}" type="pres">
      <dgm:prSet presAssocID="{BA6C3B56-F130-4C5A-A0EA-BE4481C3E14B}" presName="imgShp" presStyleLbl="fgImgPlace1" presStyleIdx="2" presStyleCnt="3" custLinFactNeighborX="-7308"/>
      <dgm:spPr/>
    </dgm:pt>
    <dgm:pt modelId="{F86CA00B-0CE1-48F3-B7F6-A9DCF4422987}" type="pres">
      <dgm:prSet presAssocID="{BA6C3B56-F130-4C5A-A0EA-BE4481C3E14B}" presName="txShp" presStyleLbl="node1" presStyleIdx="2" presStyleCnt="3" custScaleX="122819" custLinFactNeighborX="4137" custLinFactNeighborY="-7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A3194F-EB0E-4D06-93BB-9250CFBBED30}" type="presOf" srcId="{BA6C3B56-F130-4C5A-A0EA-BE4481C3E14B}" destId="{F86CA00B-0CE1-48F3-B7F6-A9DCF4422987}" srcOrd="0" destOrd="0" presId="urn:microsoft.com/office/officeart/2005/8/layout/vList3"/>
    <dgm:cxn modelId="{B00FFF6F-0B0D-495F-9D0C-BDA982D578A0}" type="presOf" srcId="{491EEC21-DA4B-4391-8122-86DD72C4BDA7}" destId="{66F8A0D4-0A89-4688-AAA7-EC53AC5EB4A5}" srcOrd="0" destOrd="0" presId="urn:microsoft.com/office/officeart/2005/8/layout/vList3"/>
    <dgm:cxn modelId="{0025B722-0C79-4216-A2F9-CD90713E390C}" srcId="{C7315898-E789-478F-90BC-BDDA6F704924}" destId="{BA6C3B56-F130-4C5A-A0EA-BE4481C3E14B}" srcOrd="2" destOrd="0" parTransId="{1407834E-41D3-4542-B171-66AAD34DAE8E}" sibTransId="{1103C068-9EE3-4975-BD6F-DC902489A6A2}"/>
    <dgm:cxn modelId="{C30486AC-E6B1-4D57-AD01-1348E507C170}" type="presOf" srcId="{F5B625BF-C15B-4BC5-9393-809BD7189CC0}" destId="{AA2AA4AA-47EA-4F95-8C7E-BB767B9E2D2C}" srcOrd="0" destOrd="0" presId="urn:microsoft.com/office/officeart/2005/8/layout/vList3"/>
    <dgm:cxn modelId="{D8C93279-1AAF-4501-9B91-4A4CA0142C9B}" srcId="{C7315898-E789-478F-90BC-BDDA6F704924}" destId="{F5B625BF-C15B-4BC5-9393-809BD7189CC0}" srcOrd="1" destOrd="0" parTransId="{1BD4E952-ECA1-41AE-96CC-BF09E8015BBD}" sibTransId="{EF2D2DEC-BE82-44E7-86CB-66FCE038693C}"/>
    <dgm:cxn modelId="{B6C6B75C-4ACA-4085-B3D3-A4629FCE3D46}" type="presOf" srcId="{C7315898-E789-478F-90BC-BDDA6F704924}" destId="{6B416441-AC59-4B5B-8E9F-59A2259889DF}" srcOrd="0" destOrd="0" presId="urn:microsoft.com/office/officeart/2005/8/layout/vList3"/>
    <dgm:cxn modelId="{E7D9DB09-7139-4418-AEAD-5978FB83FFFE}" srcId="{C7315898-E789-478F-90BC-BDDA6F704924}" destId="{491EEC21-DA4B-4391-8122-86DD72C4BDA7}" srcOrd="0" destOrd="0" parTransId="{3A87BE71-D251-454A-B332-C272FE1B7000}" sibTransId="{8CE6AF7E-FB5B-4D59-BD1D-67055674A62B}"/>
    <dgm:cxn modelId="{80789AEA-A081-493F-827C-A8AA6451B203}" type="presParOf" srcId="{6B416441-AC59-4B5B-8E9F-59A2259889DF}" destId="{32AD11D4-6F65-46F4-B312-35745A26FDF2}" srcOrd="0" destOrd="0" presId="urn:microsoft.com/office/officeart/2005/8/layout/vList3"/>
    <dgm:cxn modelId="{3F827334-E64D-4463-A8C6-C8FC6212DD24}" type="presParOf" srcId="{32AD11D4-6F65-46F4-B312-35745A26FDF2}" destId="{35489E93-2626-4F68-9770-E95660896BDB}" srcOrd="0" destOrd="0" presId="urn:microsoft.com/office/officeart/2005/8/layout/vList3"/>
    <dgm:cxn modelId="{D08C25A3-C681-4EDA-B12E-94B658282B64}" type="presParOf" srcId="{32AD11D4-6F65-46F4-B312-35745A26FDF2}" destId="{66F8A0D4-0A89-4688-AAA7-EC53AC5EB4A5}" srcOrd="1" destOrd="0" presId="urn:microsoft.com/office/officeart/2005/8/layout/vList3"/>
    <dgm:cxn modelId="{D8214A4F-8ACB-4126-B412-E22995464A5F}" type="presParOf" srcId="{6B416441-AC59-4B5B-8E9F-59A2259889DF}" destId="{3803733D-7B53-43F2-976F-CC34CE1F9547}" srcOrd="1" destOrd="0" presId="urn:microsoft.com/office/officeart/2005/8/layout/vList3"/>
    <dgm:cxn modelId="{446C2625-4306-496D-AF5B-688FC4844D8C}" type="presParOf" srcId="{6B416441-AC59-4B5B-8E9F-59A2259889DF}" destId="{9A90B889-3A23-4517-965A-E94D8E07CFE5}" srcOrd="2" destOrd="0" presId="urn:microsoft.com/office/officeart/2005/8/layout/vList3"/>
    <dgm:cxn modelId="{EF7197E5-B499-4290-91DC-E338959133E6}" type="presParOf" srcId="{9A90B889-3A23-4517-965A-E94D8E07CFE5}" destId="{D76368D2-E418-410F-B2CA-9645DCF0D114}" srcOrd="0" destOrd="0" presId="urn:microsoft.com/office/officeart/2005/8/layout/vList3"/>
    <dgm:cxn modelId="{784E0D93-F4B2-4261-839A-F05729B6DE4D}" type="presParOf" srcId="{9A90B889-3A23-4517-965A-E94D8E07CFE5}" destId="{AA2AA4AA-47EA-4F95-8C7E-BB767B9E2D2C}" srcOrd="1" destOrd="0" presId="urn:microsoft.com/office/officeart/2005/8/layout/vList3"/>
    <dgm:cxn modelId="{BD74A396-BDD0-4C88-AEEA-C8E92D5C7402}" type="presParOf" srcId="{6B416441-AC59-4B5B-8E9F-59A2259889DF}" destId="{BF30C1A0-701C-4467-8FE9-AC354419D7C3}" srcOrd="3" destOrd="0" presId="urn:microsoft.com/office/officeart/2005/8/layout/vList3"/>
    <dgm:cxn modelId="{27F255C2-D90B-414C-90A1-833EF68CCCA5}" type="presParOf" srcId="{6B416441-AC59-4B5B-8E9F-59A2259889DF}" destId="{D2CDF0CC-8516-4CB7-BCB8-E9E2FFEF36D3}" srcOrd="4" destOrd="0" presId="urn:microsoft.com/office/officeart/2005/8/layout/vList3"/>
    <dgm:cxn modelId="{147F65A8-918A-475F-B4E0-0B74D342A483}" type="presParOf" srcId="{D2CDF0CC-8516-4CB7-BCB8-E9E2FFEF36D3}" destId="{949BBFE2-4EB7-44D6-B284-7629A6FE69C9}" srcOrd="0" destOrd="0" presId="urn:microsoft.com/office/officeart/2005/8/layout/vList3"/>
    <dgm:cxn modelId="{DBE22BE5-6FA1-494C-BF1C-CEFA972CA3D5}" type="presParOf" srcId="{D2CDF0CC-8516-4CB7-BCB8-E9E2FFEF36D3}" destId="{F86CA00B-0CE1-48F3-B7F6-A9DCF442298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9B6E9-87D5-4C1C-86A7-EE9B958A0EC0}">
      <dsp:nvSpPr>
        <dsp:cNvPr id="0" name=""/>
        <dsp:cNvSpPr/>
      </dsp:nvSpPr>
      <dsp:spPr>
        <a:xfrm>
          <a:off x="1211278" y="305398"/>
          <a:ext cx="2532267" cy="1145304"/>
        </a:xfrm>
        <a:prstGeom prst="rect">
          <a:avLst/>
        </a:prstGeom>
        <a:solidFill>
          <a:schemeClr val="bg1"/>
        </a:solidFill>
        <a:ln w="28575" cap="flat" cmpd="sng" algn="ctr">
          <a:solidFill>
            <a:srgbClr val="7E90F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МІЖНАРОДНИМИ ОРГАНІЗАЦІЯМИ 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1278" y="305398"/>
        <a:ext cx="2532267" cy="1145304"/>
      </dsp:txXfrm>
    </dsp:sp>
    <dsp:sp modelId="{774F5321-C90A-476A-84F9-32D2C817BD76}">
      <dsp:nvSpPr>
        <dsp:cNvPr id="0" name=""/>
        <dsp:cNvSpPr/>
      </dsp:nvSpPr>
      <dsp:spPr>
        <a:xfrm>
          <a:off x="0" y="281427"/>
          <a:ext cx="1133851" cy="1145304"/>
        </a:xfrm>
        <a:prstGeom prst="rect">
          <a:avLst/>
        </a:prstGeom>
        <a:solidFill>
          <a:srgbClr val="7E90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6A183-4060-436F-AFF8-2D3809BB89B9}">
      <dsp:nvSpPr>
        <dsp:cNvPr id="0" name=""/>
        <dsp:cNvSpPr/>
      </dsp:nvSpPr>
      <dsp:spPr>
        <a:xfrm>
          <a:off x="0" y="1615706"/>
          <a:ext cx="2532267" cy="1145304"/>
        </a:xfrm>
        <a:prstGeom prst="rect">
          <a:avLst/>
        </a:prstGeom>
        <a:solidFill>
          <a:schemeClr val="bg1"/>
        </a:solidFill>
        <a:ln w="28575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2236788" algn="l"/>
            </a:tabLs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КОМУНІКАТИВНІ ЗАНЯТТЯ З НОСІЯМИ МОВИ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5706"/>
        <a:ext cx="2532267" cy="1145304"/>
      </dsp:txXfrm>
    </dsp:sp>
    <dsp:sp modelId="{649D7061-AF17-48E3-B4B7-FEDFE20DAA0E}">
      <dsp:nvSpPr>
        <dsp:cNvPr id="0" name=""/>
        <dsp:cNvSpPr/>
      </dsp:nvSpPr>
      <dsp:spPr>
        <a:xfrm>
          <a:off x="2645652" y="1615706"/>
          <a:ext cx="1133851" cy="114530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B3748-3F30-4390-92FC-98BE0053C966}">
      <dsp:nvSpPr>
        <dsp:cNvPr id="0" name=""/>
        <dsp:cNvSpPr/>
      </dsp:nvSpPr>
      <dsp:spPr>
        <a:xfrm>
          <a:off x="1247236" y="2949986"/>
          <a:ext cx="2532267" cy="1145304"/>
        </a:xfrm>
        <a:prstGeom prst="rect">
          <a:avLst/>
        </a:prstGeom>
        <a:solidFill>
          <a:schemeClr val="bg1"/>
        </a:solidFill>
        <a:ln w="28575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УЧАСТЬ У МІЖНАРОДНИХ ТРЕНІНГАХ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47236" y="2949986"/>
        <a:ext cx="2532267" cy="1145304"/>
      </dsp:txXfrm>
    </dsp:sp>
    <dsp:sp modelId="{4081A922-9064-4DE7-8DB2-28EB2E9005EA}">
      <dsp:nvSpPr>
        <dsp:cNvPr id="0" name=""/>
        <dsp:cNvSpPr/>
      </dsp:nvSpPr>
      <dsp:spPr>
        <a:xfrm>
          <a:off x="0" y="2949986"/>
          <a:ext cx="1133851" cy="1145304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6A183-4060-436F-AFF8-2D3809BB89B9}">
      <dsp:nvSpPr>
        <dsp:cNvPr id="0" name=""/>
        <dsp:cNvSpPr/>
      </dsp:nvSpPr>
      <dsp:spPr>
        <a:xfrm>
          <a:off x="1217910" y="346602"/>
          <a:ext cx="2469071" cy="1116721"/>
        </a:xfrm>
        <a:prstGeom prst="rect">
          <a:avLst/>
        </a:prstGeom>
        <a:solidFill>
          <a:schemeClr val="bg1"/>
        </a:solidFill>
        <a:ln w="28575" cap="flat" cmpd="sng" algn="ctr">
          <a:solidFill>
            <a:srgbClr val="E1E1F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АМЕРИКАНСЬКИМИ ВУЗАМИ, ВОЛОНТЕРАМИ 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7910" y="346602"/>
        <a:ext cx="2469071" cy="1116721"/>
      </dsp:txXfrm>
    </dsp:sp>
    <dsp:sp modelId="{649D7061-AF17-48E3-B4B7-FEDFE20DAA0E}">
      <dsp:nvSpPr>
        <dsp:cNvPr id="0" name=""/>
        <dsp:cNvSpPr/>
      </dsp:nvSpPr>
      <dsp:spPr>
        <a:xfrm>
          <a:off x="44674" y="326836"/>
          <a:ext cx="1105554" cy="1116721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B3748-3F30-4390-92FC-98BE0053C966}">
      <dsp:nvSpPr>
        <dsp:cNvPr id="0" name=""/>
        <dsp:cNvSpPr/>
      </dsp:nvSpPr>
      <dsp:spPr>
        <a:xfrm>
          <a:off x="1801" y="1647582"/>
          <a:ext cx="2469071" cy="1116721"/>
        </a:xfrm>
        <a:prstGeom prst="rect">
          <a:avLst/>
        </a:prstGeom>
        <a:solidFill>
          <a:schemeClr val="bg1"/>
        </a:solidFill>
        <a:ln w="28575" cap="flat" cmpd="sng" algn="ctr">
          <a:solidFill>
            <a:srgbClr val="FFFF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ВІДКРИТІ ЛЕКЦІЇ, ВОРКШОПИ, ЗАХОДИ</a:t>
          </a:r>
        </a:p>
      </dsp:txBody>
      <dsp:txXfrm>
        <a:off x="1801" y="1647582"/>
        <a:ext cx="2469071" cy="1116721"/>
      </dsp:txXfrm>
    </dsp:sp>
    <dsp:sp modelId="{4081A922-9064-4DE7-8DB2-28EB2E9005EA}">
      <dsp:nvSpPr>
        <dsp:cNvPr id="0" name=""/>
        <dsp:cNvSpPr/>
      </dsp:nvSpPr>
      <dsp:spPr>
        <a:xfrm>
          <a:off x="2583228" y="1574057"/>
          <a:ext cx="1105554" cy="1100126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9B6E9-87D5-4C1C-86A7-EE9B958A0EC0}">
      <dsp:nvSpPr>
        <dsp:cNvPr id="0" name=""/>
        <dsp:cNvSpPr/>
      </dsp:nvSpPr>
      <dsp:spPr>
        <a:xfrm>
          <a:off x="1217910" y="2948563"/>
          <a:ext cx="2469071" cy="1116721"/>
        </a:xfrm>
        <a:prstGeom prst="rect">
          <a:avLst/>
        </a:prstGeom>
        <a:solidFill>
          <a:schemeClr val="bg1"/>
        </a:solidFill>
        <a:ln w="28575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МОВНІ КУРСИ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7910" y="2948563"/>
        <a:ext cx="2469071" cy="1116721"/>
      </dsp:txXfrm>
    </dsp:sp>
    <dsp:sp modelId="{774F5321-C90A-476A-84F9-32D2C817BD76}">
      <dsp:nvSpPr>
        <dsp:cNvPr id="0" name=""/>
        <dsp:cNvSpPr/>
      </dsp:nvSpPr>
      <dsp:spPr>
        <a:xfrm>
          <a:off x="1801" y="2948563"/>
          <a:ext cx="1105554" cy="1116721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B3748-3F30-4390-92FC-98BE0053C966}">
      <dsp:nvSpPr>
        <dsp:cNvPr id="0" name=""/>
        <dsp:cNvSpPr/>
      </dsp:nvSpPr>
      <dsp:spPr>
        <a:xfrm>
          <a:off x="1221532" y="312753"/>
          <a:ext cx="2476413" cy="1120042"/>
        </a:xfrm>
        <a:prstGeom prst="rect">
          <a:avLst/>
        </a:prstGeom>
        <a:solidFill>
          <a:schemeClr val="bg1"/>
        </a:solidFill>
        <a:ln w="28575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ВИПУСКНИКАМИ МІЖН.ПРОГРАМ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1532" y="312753"/>
        <a:ext cx="2476413" cy="1120042"/>
      </dsp:txXfrm>
    </dsp:sp>
    <dsp:sp modelId="{4081A922-9064-4DE7-8DB2-28EB2E9005EA}">
      <dsp:nvSpPr>
        <dsp:cNvPr id="0" name=""/>
        <dsp:cNvSpPr/>
      </dsp:nvSpPr>
      <dsp:spPr>
        <a:xfrm>
          <a:off x="1806" y="312753"/>
          <a:ext cx="1108841" cy="112004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9B6E9-87D5-4C1C-86A7-EE9B958A0EC0}">
      <dsp:nvSpPr>
        <dsp:cNvPr id="0" name=""/>
        <dsp:cNvSpPr/>
      </dsp:nvSpPr>
      <dsp:spPr>
        <a:xfrm>
          <a:off x="0" y="1660029"/>
          <a:ext cx="2336322" cy="1091828"/>
        </a:xfrm>
        <a:prstGeom prst="rect">
          <a:avLst/>
        </a:prstGeom>
        <a:solidFill>
          <a:schemeClr val="bg1"/>
        </a:solidFill>
        <a:ln w="28575" cap="flat" cmpd="sng" algn="ctr">
          <a:solidFill>
            <a:srgbClr val="7E90F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СУПРОВІД СТУДЕНТІВ-УЧАСНИКІВ МІЖН.ПРОГРАМ</a:t>
          </a:r>
          <a:endParaRPr lang="uk-UA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60029"/>
        <a:ext cx="2336322" cy="1091828"/>
      </dsp:txXfrm>
    </dsp:sp>
    <dsp:sp modelId="{774F5321-C90A-476A-84F9-32D2C817BD76}">
      <dsp:nvSpPr>
        <dsp:cNvPr id="0" name=""/>
        <dsp:cNvSpPr/>
      </dsp:nvSpPr>
      <dsp:spPr>
        <a:xfrm>
          <a:off x="2396492" y="1641022"/>
          <a:ext cx="1174130" cy="1176682"/>
        </a:xfrm>
        <a:prstGeom prst="rect">
          <a:avLst/>
        </a:prstGeom>
        <a:solidFill>
          <a:srgbClr val="7E90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6A183-4060-436F-AFF8-2D3809BB89B9}">
      <dsp:nvSpPr>
        <dsp:cNvPr id="0" name=""/>
        <dsp:cNvSpPr/>
      </dsp:nvSpPr>
      <dsp:spPr>
        <a:xfrm>
          <a:off x="1221532" y="2979091"/>
          <a:ext cx="2476413" cy="1120042"/>
        </a:xfrm>
        <a:prstGeom prst="rect">
          <a:avLst/>
        </a:prstGeom>
        <a:solidFill>
          <a:schemeClr val="bg1"/>
        </a:solidFill>
        <a:ln w="28575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ПРОФЕСІЙНИЙ РОЗВИТОК ДЛЯ ВИКЛАДАЧІВ</a:t>
          </a:r>
          <a:endParaRPr lang="uk-UA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1532" y="2979091"/>
        <a:ext cx="2476413" cy="1120042"/>
      </dsp:txXfrm>
    </dsp:sp>
    <dsp:sp modelId="{649D7061-AF17-48E3-B4B7-FEDFE20DAA0E}">
      <dsp:nvSpPr>
        <dsp:cNvPr id="0" name=""/>
        <dsp:cNvSpPr/>
      </dsp:nvSpPr>
      <dsp:spPr>
        <a:xfrm>
          <a:off x="1806" y="2979091"/>
          <a:ext cx="1108841" cy="1120042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B44C0-DC69-46D9-A4EF-AFDAE77B521F}">
      <dsp:nvSpPr>
        <dsp:cNvPr id="0" name=""/>
        <dsp:cNvSpPr/>
      </dsp:nvSpPr>
      <dsp:spPr>
        <a:xfrm rot="10800000">
          <a:off x="1163950" y="853"/>
          <a:ext cx="4223838" cy="15688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182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COIL</a:t>
          </a:r>
          <a:r>
            <a:rPr lang="uk-UA" sz="2800" b="1" kern="1200" dirty="0" smtClean="0"/>
            <a:t> ПРОЄКТ</a:t>
          </a:r>
          <a:endParaRPr lang="ru-RU" sz="2800" b="1" kern="1200" dirty="0"/>
        </a:p>
      </dsp:txBody>
      <dsp:txXfrm rot="10800000">
        <a:off x="1556163" y="853"/>
        <a:ext cx="3831625" cy="1568853"/>
      </dsp:txXfrm>
    </dsp:sp>
    <dsp:sp modelId="{66D694A3-9861-4596-938E-687BA7FC6B56}">
      <dsp:nvSpPr>
        <dsp:cNvPr id="0" name=""/>
        <dsp:cNvSpPr/>
      </dsp:nvSpPr>
      <dsp:spPr>
        <a:xfrm>
          <a:off x="525330" y="853"/>
          <a:ext cx="1568853" cy="15688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1CA91-5C0C-45AE-B6B0-42942956167E}">
      <dsp:nvSpPr>
        <dsp:cNvPr id="0" name=""/>
        <dsp:cNvSpPr/>
      </dsp:nvSpPr>
      <dsp:spPr>
        <a:xfrm rot="10800000">
          <a:off x="1099658" y="2038021"/>
          <a:ext cx="4309561" cy="15688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1821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СПЕЦІАЛІЗОВАНИЙ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КУРС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91871" y="2038021"/>
        <a:ext cx="3917348" cy="1568853"/>
      </dsp:txXfrm>
    </dsp:sp>
    <dsp:sp modelId="{F29627D1-477B-4CAC-8894-51B6BF4B599D}">
      <dsp:nvSpPr>
        <dsp:cNvPr id="0" name=""/>
        <dsp:cNvSpPr/>
      </dsp:nvSpPr>
      <dsp:spPr>
        <a:xfrm>
          <a:off x="503900" y="2038021"/>
          <a:ext cx="1568853" cy="15688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0C250-A6F1-479F-B477-D5E461525934}">
      <dsp:nvSpPr>
        <dsp:cNvPr id="0" name=""/>
        <dsp:cNvSpPr/>
      </dsp:nvSpPr>
      <dsp:spPr>
        <a:xfrm rot="10800000">
          <a:off x="1142539" y="4075189"/>
          <a:ext cx="4252386" cy="15688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182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ВІДКРИТА ЛЕКЦІЯ ЗАГАЛЬНА ТЕМАТИКА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34752" y="4075189"/>
        <a:ext cx="3860173" cy="1568853"/>
      </dsp:txXfrm>
    </dsp:sp>
    <dsp:sp modelId="{9265169F-85AF-490C-8AD3-176B33F55D8A}">
      <dsp:nvSpPr>
        <dsp:cNvPr id="0" name=""/>
        <dsp:cNvSpPr/>
      </dsp:nvSpPr>
      <dsp:spPr>
        <a:xfrm>
          <a:off x="518193" y="4075189"/>
          <a:ext cx="1568853" cy="15688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8A0D4-0A89-4688-AAA7-EC53AC5EB4A5}">
      <dsp:nvSpPr>
        <dsp:cNvPr id="0" name=""/>
        <dsp:cNvSpPr/>
      </dsp:nvSpPr>
      <dsp:spPr>
        <a:xfrm rot="10800000">
          <a:off x="734151" y="1532"/>
          <a:ext cx="4094729" cy="15641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73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ВОРКШОП /ЛЕКЦІЯ З ПРЕДМЕТУ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5184" y="1532"/>
        <a:ext cx="3703696" cy="1564133"/>
      </dsp:txXfrm>
    </dsp:sp>
    <dsp:sp modelId="{35489E93-2626-4F68-9770-E95660896BDB}">
      <dsp:nvSpPr>
        <dsp:cNvPr id="0" name=""/>
        <dsp:cNvSpPr/>
      </dsp:nvSpPr>
      <dsp:spPr>
        <a:xfrm>
          <a:off x="295569" y="1532"/>
          <a:ext cx="1564133" cy="15641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A4AA-47EA-4F95-8C7E-BB767B9E2D2C}">
      <dsp:nvSpPr>
        <dsp:cNvPr id="0" name=""/>
        <dsp:cNvSpPr/>
      </dsp:nvSpPr>
      <dsp:spPr>
        <a:xfrm rot="10800000">
          <a:off x="653233" y="2032570"/>
          <a:ext cx="4202619" cy="15641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73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 З </a:t>
          </a:r>
          <a:r>
            <a:rPr lang="uk-UA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МОВИ</a:t>
          </a:r>
        </a:p>
      </dsp:txBody>
      <dsp:txXfrm rot="10800000">
        <a:off x="1044266" y="2032570"/>
        <a:ext cx="3811586" cy="1564133"/>
      </dsp:txXfrm>
    </dsp:sp>
    <dsp:sp modelId="{D76368D2-E418-410F-B2CA-9645DCF0D114}">
      <dsp:nvSpPr>
        <dsp:cNvPr id="0" name=""/>
        <dsp:cNvSpPr/>
      </dsp:nvSpPr>
      <dsp:spPr>
        <a:xfrm>
          <a:off x="268597" y="2032570"/>
          <a:ext cx="1564133" cy="15641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CA00B-0CE1-48F3-B7F6-A9DCF4422987}">
      <dsp:nvSpPr>
        <dsp:cNvPr id="0" name=""/>
        <dsp:cNvSpPr/>
      </dsp:nvSpPr>
      <dsp:spPr>
        <a:xfrm rot="10800000">
          <a:off x="807145" y="3949318"/>
          <a:ext cx="4185375" cy="15641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73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КОМУНІКАТИВНЕ ЗАНЯТТЯ З НОСІЄМ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98178" y="3949318"/>
        <a:ext cx="3794342" cy="1564133"/>
      </dsp:txXfrm>
    </dsp:sp>
    <dsp:sp modelId="{949BBFE2-4EB7-44D6-B284-7629A6FE69C9}">
      <dsp:nvSpPr>
        <dsp:cNvPr id="0" name=""/>
        <dsp:cNvSpPr/>
      </dsp:nvSpPr>
      <dsp:spPr>
        <a:xfrm>
          <a:off x="158601" y="4063609"/>
          <a:ext cx="1564133" cy="15641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884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849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507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65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139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19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68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115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216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472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48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DD793-E618-4758-A681-086B455C3D22}" type="datetimeFigureOut">
              <a:rPr lang="uk-UA" smtClean="0"/>
              <a:t>17.09.2025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2C67E-87B5-441C-8639-15E44E64E7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212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протилежні кути 3">
            <a:extLst>
              <a:ext uri="{FF2B5EF4-FFF2-40B4-BE49-F238E27FC236}">
                <a16:creationId xmlns:a16="http://schemas.microsoft.com/office/drawing/2014/main" id="{16E4D4B2-A6B8-89E0-9039-3D5CD47E7B7A}"/>
              </a:ext>
            </a:extLst>
          </p:cNvPr>
          <p:cNvSpPr/>
          <p:nvPr/>
        </p:nvSpPr>
        <p:spPr>
          <a:xfrm>
            <a:off x="1061461" y="810700"/>
            <a:ext cx="10107562" cy="526641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7D123B8-8DF4-1D0E-6E72-94F29FA70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8" y="1329294"/>
            <a:ext cx="6697372" cy="223630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9" y="4098585"/>
            <a:ext cx="8412455" cy="16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6488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56755"/>
            <a:ext cx="10697307" cy="483325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ВІДКРИТІ ЛЕКЦІЇ, СЕМІНАРИ, ВОРКШОПИ            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93077" y="751324"/>
            <a:ext cx="6064861" cy="61066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місія М </a:t>
            </a:r>
            <a:r>
              <a:rPr lang="uk-UA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Дужон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Джонсона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15.10.2024</a:t>
            </a:r>
            <a:endParaRPr lang="uk-UA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23.09. 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15.10.2024 – інтерактивні заняття в групах</a:t>
            </a:r>
          </a:p>
          <a:p>
            <a:pPr>
              <a:lnSpc>
                <a:spcPct val="100000"/>
              </a:lnSpc>
            </a:pP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– 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зі студентами «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Q&amp;A session with Dr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Johnson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2.10. 2024 –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активістами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студради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8.10.2024 –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започаткування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стипендії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претендентами на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стипендії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8.10.2024  -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відкрита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США: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and Travel 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9.10.2024 -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ЧОДА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губернатором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Табурцем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І.І. «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дипломатія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.10.2024  -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дизайнерами: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лабораторії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 </a:t>
            </a:r>
            <a:r>
              <a:rPr lang="de-DE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</a:t>
            </a:r>
            <a:r>
              <a:rPr lang="de-DE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uk-UA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14.10.2024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вручення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стипендії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 Джонсона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799" y="71831"/>
            <a:ext cx="568453" cy="527305"/>
          </a:xfrm>
          <a:prstGeom prst="rect">
            <a:avLst/>
          </a:prstGeom>
        </p:spPr>
      </p:pic>
      <p:pic>
        <p:nvPicPr>
          <p:cNvPr id="8195" name="Picture 3" descr="C:\Users\lenovo\Desktop\462580986_1018525236737344_420474314308698274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4" y="3811082"/>
            <a:ext cx="4848225" cy="26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55" y="751324"/>
            <a:ext cx="3868014" cy="31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2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20796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43207"/>
            <a:ext cx="10697307" cy="527305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ВІДКРИТІ </a:t>
            </a:r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ЛЕКЦІЇ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09" y="143207"/>
            <a:ext cx="574431" cy="527305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71450" y="870656"/>
            <a:ext cx="7073903" cy="59873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ART AND SCIENCE OF STUDENT MOTIVATION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10.04.2025, 14.04.2025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Фуентес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Вйорткіна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Анна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Романова, 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Florida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University,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</a:p>
          <a:p>
            <a:pPr>
              <a:lnSpc>
                <a:spcPct val="100000"/>
              </a:lnSpc>
            </a:pP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BASICS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GRANT WRITING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06.03.2025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Джонс, директор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Кларка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</a:p>
          <a:p>
            <a:pPr>
              <a:lnSpc>
                <a:spcPct val="100000"/>
              </a:lnSpc>
            </a:pP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HANGUL, KING SEJONG’S GIFT TO KOREA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27.02.2025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Сахі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директор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корейської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Міддлбері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38" y="873198"/>
            <a:ext cx="4306212" cy="229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47" y="3439929"/>
            <a:ext cx="4373564" cy="246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7429500" y="6215063"/>
            <a:ext cx="2359029" cy="371474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23" y="4341125"/>
            <a:ext cx="4632201" cy="251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8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99301" y="18944"/>
            <a:ext cx="12086491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913" y="1"/>
            <a:ext cx="10739436" cy="76378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ВІДКРИТІ ЛЕКЦІЇ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42888" y="763780"/>
            <a:ext cx="6203654" cy="5684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GENERATIVE AI WITH EXAMPLES AND ETHICAL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16.04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Котнуар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Кларка, США</a:t>
            </a:r>
          </a:p>
          <a:p>
            <a:pPr marL="0" indent="0" algn="just">
              <a:buNone/>
            </a:pPr>
            <a:endParaRPr lang="de-DE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27" y="183061"/>
            <a:ext cx="568453" cy="52730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772275" y="885825"/>
            <a:ext cx="5172075" cy="577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DEEP LEARNING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19.03.2025</a:t>
            </a:r>
          </a:p>
          <a:p>
            <a:pPr marL="0" indent="0"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Метью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Вебстер,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ШІ,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Корея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629314"/>
            <a:ext cx="4222751" cy="422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20" y="3002981"/>
            <a:ext cx="5468834" cy="307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4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20796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43207"/>
            <a:ext cx="10697307" cy="527305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ПРАКТИЧНІ ВОРКШОПИ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09" y="143207"/>
            <a:ext cx="574431" cy="527305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82881" y="865632"/>
            <a:ext cx="12009119" cy="564489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COLLEGE SUCCESS STRATEGIES: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 AND TEST-TAKING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26.03.2025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Джордан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                                           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Brown 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STRATEGIC STORYTELLING: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de-DE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CRAFTING HIGH-QUALITY VIDEOS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de-DE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FOR BRAND IMPACT                                                                                                                                 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19.03.2025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Лендон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Джонс,                                                                                                  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продюсер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Peak 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Productions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79" y="4014787"/>
            <a:ext cx="4621843" cy="259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636" y="894220"/>
            <a:ext cx="3133272" cy="313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0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99301" y="18944"/>
            <a:ext cx="12086491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913" y="1"/>
            <a:ext cx="10739436" cy="76378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МОВНІ ПРАКТИКУМИ,  КОМУНІКАТИВНІ ЗАНЯТТЯ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34463" y="819131"/>
            <a:ext cx="5908084" cy="5684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ПРАКТИКУМИ З АНГЛІЙСЬКОЇ МОВИ  З НІКОЛАСОМ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ГАРЕКОЮ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Clark University, USA</a:t>
            </a:r>
          </a:p>
          <a:p>
            <a:pPr marL="0" indent="0" algn="just">
              <a:buNone/>
            </a:pPr>
            <a:endParaRPr lang="de-DE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21.05.2025    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07.05.2025  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09.04.2025   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12.03.2025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29.02.2024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19.02.2024 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18.12.2024 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13.11.2024 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23.10.2024 </a:t>
            </a:r>
          </a:p>
          <a:p>
            <a:pPr marL="0" indent="0" algn="just">
              <a:buNone/>
            </a:pPr>
            <a:r>
              <a:rPr 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09.10.2024</a:t>
            </a:r>
            <a:endParaRPr lang="de-DE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27" y="183061"/>
            <a:ext cx="568453" cy="52730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443663" y="763781"/>
            <a:ext cx="5500687" cy="5694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КОМУНІКАТИВНІ ЗАНЯТТЯ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ВОЛОНТЕРОМ МЕТЬЮ ВЕБСТЕРОМ,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Корея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24.02.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2025,  10.02.2025,  05.12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2024, 18.11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2024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98" y="1935503"/>
            <a:ext cx="4493873" cy="449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343150"/>
            <a:ext cx="544830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2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99301" y="18944"/>
            <a:ext cx="12086491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913" y="1"/>
            <a:ext cx="10739436" cy="76378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ТЕМАТИЧНІ ВОРКШОПИ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9301" y="900112"/>
            <a:ext cx="5872874" cy="5957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SHAKESPEARE DAY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23.04.2025</a:t>
            </a: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27" y="183061"/>
            <a:ext cx="568453" cy="52730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988051" y="885825"/>
            <a:ext cx="5956299" cy="577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LEADERSHIP, FAIR TREATMENT &amp; THE SCIENCE ОF CHANGE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19.05.2025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Вольфганг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Бернекер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" y="1508126"/>
            <a:ext cx="5018088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6" y="2133599"/>
            <a:ext cx="43529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7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55436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24869"/>
            <a:ext cx="10697307" cy="637132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З ВИПУСКНИКАМИ МІЖНАРОДНИХ ПРОГРАМ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0242" y="793299"/>
            <a:ext cx="5471883" cy="59143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Мотиваційна зустріч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 студентами «ОСОБЛИВОСТІ НАВЧАННЯ В АМЕРИКАНСЬКОМУ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КОЛЕДЖІ» 20.11.2024  </a:t>
            </a:r>
            <a:endParaRPr lang="uk-UA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Спікери: 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Назарова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Олександра, 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Тарануха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Аліна,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«Дизайн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випускниці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 освітньої програми «Ініціатива місцевих коледжів 2023-2024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799" y="160943"/>
            <a:ext cx="568453" cy="527305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3398166"/>
            <a:ext cx="3612358" cy="330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86450" y="800272"/>
            <a:ext cx="5467350" cy="5629103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студентками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ССІР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27.11.2024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СТУДЕНТА – ЖИТТЯ В АМЕРИКАНСЬКОМУ КОЛЕДЖІ» </a:t>
            </a:r>
          </a:p>
          <a:p>
            <a:pPr marL="0" indent="0">
              <a:buNone/>
            </a:pP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Спікери:Ліза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Довгаленко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«Дизайн», )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Дар’я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Загородня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(Кафедра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адміністрування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95" y="3733798"/>
            <a:ext cx="6451942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17164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95944"/>
            <a:ext cx="10697307" cy="432834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ПРОФЕСІЙНИЙ РОЗВИТОК ДЛЯ ВИКЛАДАЧІВ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45378" y="975668"/>
            <a:ext cx="6336117" cy="5882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23.06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2025 - ICT-Based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Instruction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Sessions, FSU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06.05.2025 - Professional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Session from Wolfgang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Bernecker</a:t>
            </a:r>
            <a:endParaRPr lang="de-DE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13.10.24 -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Speaking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Club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Dr. Johnson 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01.10. 2024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Professional Development for Faculty with Dr.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Johnson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446" y="101472"/>
            <a:ext cx="568453" cy="527305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8" y="4151138"/>
            <a:ext cx="4409368" cy="27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82" y="3826693"/>
            <a:ext cx="5041289" cy="295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83" y="979125"/>
            <a:ext cx="5582692" cy="26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99301" y="18944"/>
            <a:ext cx="12086491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211015"/>
            <a:ext cx="10697307" cy="480647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</a:t>
            </a:r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МІЖНАРОДНИХ ЗАХОДАХ</a:t>
            </a:r>
            <a:endParaRPr lang="uk-UA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34462" y="819131"/>
            <a:ext cx="6280638" cy="5684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29.01.2025 - участь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онлайн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центрів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кар'єри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пеедвищої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презентацією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EducationUSA</a:t>
            </a:r>
            <a:r>
              <a:rPr lang="de-D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Ukraine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22-23.11. 2024 - 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україно-американських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академічних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партнерств»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EducationUSA</a:t>
            </a:r>
            <a:r>
              <a:rPr lang="de-D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Ukraine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01.11.2024 – семінар за участі Посольства США в Україні « 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United </a:t>
            </a:r>
            <a:r>
              <a:rPr lang="de-DE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(онлайн формат), </a:t>
            </a:r>
            <a:r>
              <a:rPr lang="uk-UA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м.Київ</a:t>
            </a:r>
            <a:endParaRPr lang="uk-UA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30.09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.-2.10.2024 –  </a:t>
            </a:r>
            <a:r>
              <a:rPr lang="uk-UA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м.Фульда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участь у Генеральній Асамблеї </a:t>
            </a:r>
            <a:r>
              <a:rPr lang="de-D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UDRES</a:t>
            </a:r>
            <a:r>
              <a:rPr lang="de-DE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27" y="183061"/>
            <a:ext cx="568453" cy="52730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1472863" y="4171950"/>
            <a:ext cx="1285874" cy="2005012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98" y="1600200"/>
            <a:ext cx="5695949" cy="427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3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69C6BDC7-18B5-D99D-778C-D1090BE98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32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149CED0-9FA6-E8B2-72E7-C0577DFDC800}"/>
              </a:ext>
            </a:extLst>
          </p:cNvPr>
          <p:cNvGrpSpPr/>
          <p:nvPr/>
        </p:nvGrpSpPr>
        <p:grpSpPr>
          <a:xfrm>
            <a:off x="574143" y="2487961"/>
            <a:ext cx="5249592" cy="1716882"/>
            <a:chOff x="330951" y="2468505"/>
            <a:chExt cx="5249592" cy="1716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0BB88C-ADE5-33CC-32BA-158488CC4CED}"/>
                </a:ext>
              </a:extLst>
            </p:cNvPr>
            <p:cNvSpPr txBox="1"/>
            <p:nvPr/>
          </p:nvSpPr>
          <p:spPr>
            <a:xfrm>
              <a:off x="959959" y="2977326"/>
              <a:ext cx="4620584" cy="903347"/>
            </a:xfrm>
            <a:custGeom>
              <a:avLst/>
              <a:gdLst>
                <a:gd name="connsiteX0" fmla="*/ 0 w 4620584"/>
                <a:gd name="connsiteY0" fmla="*/ 0 h 903347"/>
                <a:gd name="connsiteX1" fmla="*/ 752495 w 4620584"/>
                <a:gd name="connsiteY1" fmla="*/ 0 h 903347"/>
                <a:gd name="connsiteX2" fmla="*/ 1412579 w 4620584"/>
                <a:gd name="connsiteY2" fmla="*/ 0 h 903347"/>
                <a:gd name="connsiteX3" fmla="*/ 1934044 w 4620584"/>
                <a:gd name="connsiteY3" fmla="*/ 0 h 903347"/>
                <a:gd name="connsiteX4" fmla="*/ 2594128 w 4620584"/>
                <a:gd name="connsiteY4" fmla="*/ 0 h 903347"/>
                <a:gd name="connsiteX5" fmla="*/ 3300417 w 4620584"/>
                <a:gd name="connsiteY5" fmla="*/ 0 h 903347"/>
                <a:gd name="connsiteX6" fmla="*/ 4006706 w 4620584"/>
                <a:gd name="connsiteY6" fmla="*/ 0 h 903347"/>
                <a:gd name="connsiteX7" fmla="*/ 4620584 w 4620584"/>
                <a:gd name="connsiteY7" fmla="*/ 0 h 903347"/>
                <a:gd name="connsiteX8" fmla="*/ 4620584 w 4620584"/>
                <a:gd name="connsiteY8" fmla="*/ 433607 h 903347"/>
                <a:gd name="connsiteX9" fmla="*/ 4620584 w 4620584"/>
                <a:gd name="connsiteY9" fmla="*/ 903347 h 903347"/>
                <a:gd name="connsiteX10" fmla="*/ 3914295 w 4620584"/>
                <a:gd name="connsiteY10" fmla="*/ 903347 h 903347"/>
                <a:gd name="connsiteX11" fmla="*/ 3346623 w 4620584"/>
                <a:gd name="connsiteY11" fmla="*/ 903347 h 903347"/>
                <a:gd name="connsiteX12" fmla="*/ 2686540 w 4620584"/>
                <a:gd name="connsiteY12" fmla="*/ 903347 h 903347"/>
                <a:gd name="connsiteX13" fmla="*/ 1980250 w 4620584"/>
                <a:gd name="connsiteY13" fmla="*/ 903347 h 903347"/>
                <a:gd name="connsiteX14" fmla="*/ 1412579 w 4620584"/>
                <a:gd name="connsiteY14" fmla="*/ 903347 h 903347"/>
                <a:gd name="connsiteX15" fmla="*/ 844907 w 4620584"/>
                <a:gd name="connsiteY15" fmla="*/ 903347 h 903347"/>
                <a:gd name="connsiteX16" fmla="*/ 0 w 4620584"/>
                <a:gd name="connsiteY16" fmla="*/ 903347 h 903347"/>
                <a:gd name="connsiteX17" fmla="*/ 0 w 4620584"/>
                <a:gd name="connsiteY17" fmla="*/ 478774 h 903347"/>
                <a:gd name="connsiteX18" fmla="*/ 0 w 4620584"/>
                <a:gd name="connsiteY18" fmla="*/ 0 h 90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20584" h="903347" fill="none" extrusionOk="0">
                  <a:moveTo>
                    <a:pt x="0" y="0"/>
                  </a:moveTo>
                  <a:cubicBezTo>
                    <a:pt x="258917" y="-15558"/>
                    <a:pt x="486306" y="-23824"/>
                    <a:pt x="752495" y="0"/>
                  </a:cubicBezTo>
                  <a:cubicBezTo>
                    <a:pt x="1018685" y="23824"/>
                    <a:pt x="1124435" y="28046"/>
                    <a:pt x="1412579" y="0"/>
                  </a:cubicBezTo>
                  <a:cubicBezTo>
                    <a:pt x="1700723" y="-28046"/>
                    <a:pt x="1719787" y="3990"/>
                    <a:pt x="1934044" y="0"/>
                  </a:cubicBezTo>
                  <a:cubicBezTo>
                    <a:pt x="2148302" y="-3990"/>
                    <a:pt x="2331871" y="-953"/>
                    <a:pt x="2594128" y="0"/>
                  </a:cubicBezTo>
                  <a:cubicBezTo>
                    <a:pt x="2856385" y="953"/>
                    <a:pt x="3146872" y="-3054"/>
                    <a:pt x="3300417" y="0"/>
                  </a:cubicBezTo>
                  <a:cubicBezTo>
                    <a:pt x="3453962" y="3054"/>
                    <a:pt x="3717975" y="-20491"/>
                    <a:pt x="4006706" y="0"/>
                  </a:cubicBezTo>
                  <a:cubicBezTo>
                    <a:pt x="4295437" y="20491"/>
                    <a:pt x="4419459" y="3065"/>
                    <a:pt x="4620584" y="0"/>
                  </a:cubicBezTo>
                  <a:cubicBezTo>
                    <a:pt x="4633925" y="114989"/>
                    <a:pt x="4611651" y="238642"/>
                    <a:pt x="4620584" y="433607"/>
                  </a:cubicBezTo>
                  <a:cubicBezTo>
                    <a:pt x="4629517" y="628572"/>
                    <a:pt x="4617631" y="788410"/>
                    <a:pt x="4620584" y="903347"/>
                  </a:cubicBezTo>
                  <a:cubicBezTo>
                    <a:pt x="4448707" y="920806"/>
                    <a:pt x="4168300" y="911090"/>
                    <a:pt x="3914295" y="903347"/>
                  </a:cubicBezTo>
                  <a:cubicBezTo>
                    <a:pt x="3660290" y="895604"/>
                    <a:pt x="3538635" y="913278"/>
                    <a:pt x="3346623" y="903347"/>
                  </a:cubicBezTo>
                  <a:cubicBezTo>
                    <a:pt x="3154611" y="893416"/>
                    <a:pt x="3003912" y="871491"/>
                    <a:pt x="2686540" y="903347"/>
                  </a:cubicBezTo>
                  <a:cubicBezTo>
                    <a:pt x="2369168" y="935203"/>
                    <a:pt x="2263252" y="868346"/>
                    <a:pt x="1980250" y="903347"/>
                  </a:cubicBezTo>
                  <a:cubicBezTo>
                    <a:pt x="1697248" y="938349"/>
                    <a:pt x="1557318" y="900211"/>
                    <a:pt x="1412579" y="903347"/>
                  </a:cubicBezTo>
                  <a:cubicBezTo>
                    <a:pt x="1267840" y="906483"/>
                    <a:pt x="1062235" y="924071"/>
                    <a:pt x="844907" y="903347"/>
                  </a:cubicBezTo>
                  <a:cubicBezTo>
                    <a:pt x="627579" y="882623"/>
                    <a:pt x="314629" y="896991"/>
                    <a:pt x="0" y="903347"/>
                  </a:cubicBezTo>
                  <a:cubicBezTo>
                    <a:pt x="-16995" y="800633"/>
                    <a:pt x="14685" y="618816"/>
                    <a:pt x="0" y="478774"/>
                  </a:cubicBezTo>
                  <a:cubicBezTo>
                    <a:pt x="-14685" y="338732"/>
                    <a:pt x="19883" y="205921"/>
                    <a:pt x="0" y="0"/>
                  </a:cubicBezTo>
                  <a:close/>
                </a:path>
                <a:path w="4620584" h="903347" stroke="0" extrusionOk="0">
                  <a:moveTo>
                    <a:pt x="0" y="0"/>
                  </a:moveTo>
                  <a:cubicBezTo>
                    <a:pt x="231189" y="9575"/>
                    <a:pt x="464904" y="-13316"/>
                    <a:pt x="613878" y="0"/>
                  </a:cubicBezTo>
                  <a:cubicBezTo>
                    <a:pt x="762852" y="13316"/>
                    <a:pt x="1084305" y="4813"/>
                    <a:pt x="1366373" y="0"/>
                  </a:cubicBezTo>
                  <a:cubicBezTo>
                    <a:pt x="1648442" y="-4813"/>
                    <a:pt x="1853718" y="29343"/>
                    <a:pt x="2026456" y="0"/>
                  </a:cubicBezTo>
                  <a:cubicBezTo>
                    <a:pt x="2199194" y="-29343"/>
                    <a:pt x="2548261" y="-26801"/>
                    <a:pt x="2686540" y="0"/>
                  </a:cubicBezTo>
                  <a:cubicBezTo>
                    <a:pt x="2824819" y="26801"/>
                    <a:pt x="3080444" y="22224"/>
                    <a:pt x="3300417" y="0"/>
                  </a:cubicBezTo>
                  <a:cubicBezTo>
                    <a:pt x="3520390" y="-22224"/>
                    <a:pt x="3706519" y="27224"/>
                    <a:pt x="4052912" y="0"/>
                  </a:cubicBezTo>
                  <a:cubicBezTo>
                    <a:pt x="4399306" y="-27224"/>
                    <a:pt x="4366649" y="20127"/>
                    <a:pt x="4620584" y="0"/>
                  </a:cubicBezTo>
                  <a:cubicBezTo>
                    <a:pt x="4617670" y="138302"/>
                    <a:pt x="4630852" y="345124"/>
                    <a:pt x="4620584" y="433607"/>
                  </a:cubicBezTo>
                  <a:cubicBezTo>
                    <a:pt x="4610316" y="522090"/>
                    <a:pt x="4607390" y="787195"/>
                    <a:pt x="4620584" y="903347"/>
                  </a:cubicBezTo>
                  <a:cubicBezTo>
                    <a:pt x="4377574" y="907478"/>
                    <a:pt x="4159297" y="888337"/>
                    <a:pt x="3914295" y="903347"/>
                  </a:cubicBezTo>
                  <a:cubicBezTo>
                    <a:pt x="3669293" y="918357"/>
                    <a:pt x="3570170" y="892770"/>
                    <a:pt x="3300417" y="903347"/>
                  </a:cubicBezTo>
                  <a:cubicBezTo>
                    <a:pt x="3030664" y="913924"/>
                    <a:pt x="2778875" y="903733"/>
                    <a:pt x="2594128" y="903347"/>
                  </a:cubicBezTo>
                  <a:cubicBezTo>
                    <a:pt x="2409381" y="902961"/>
                    <a:pt x="2223270" y="916856"/>
                    <a:pt x="1980250" y="903347"/>
                  </a:cubicBezTo>
                  <a:cubicBezTo>
                    <a:pt x="1737230" y="889838"/>
                    <a:pt x="1667328" y="897850"/>
                    <a:pt x="1412579" y="903347"/>
                  </a:cubicBezTo>
                  <a:cubicBezTo>
                    <a:pt x="1157830" y="908844"/>
                    <a:pt x="977849" y="888586"/>
                    <a:pt x="660083" y="903347"/>
                  </a:cubicBezTo>
                  <a:cubicBezTo>
                    <a:pt x="342317" y="918108"/>
                    <a:pt x="327156" y="923312"/>
                    <a:pt x="0" y="903347"/>
                  </a:cubicBezTo>
                  <a:cubicBezTo>
                    <a:pt x="-20267" y="706174"/>
                    <a:pt x="-4903" y="635213"/>
                    <a:pt x="0" y="451674"/>
                  </a:cubicBezTo>
                  <a:cubicBezTo>
                    <a:pt x="4903" y="268135"/>
                    <a:pt x="-2239" y="165297"/>
                    <a:pt x="0" y="0"/>
                  </a:cubicBezTo>
                  <a:close/>
                </a:path>
              </a:pathLst>
            </a:custGeom>
            <a:ln w="28575">
              <a:solidFill>
                <a:srgbClr val="354DDB"/>
              </a:solidFill>
              <a:extLst>
                <a:ext uri="{C807C97D-BFC1-408E-A445-0C87EB9F89A2}">
                  <ask:lineSketchStyleProps xmlns="" xmlns:ask="http://schemas.microsoft.com/office/drawing/2018/sketchyshapes" sd="30961711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4000" b="1" dirty="0"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7" name="Рисунок 16" descr="Зображення, що містить логотип&#10;&#10;Автоматично згенерований опис">
              <a:extLst>
                <a:ext uri="{FF2B5EF4-FFF2-40B4-BE49-F238E27FC236}">
                  <a16:creationId xmlns:a16="http://schemas.microsoft.com/office/drawing/2014/main" id="{B332F273-7EEE-C8B2-0779-960022DC4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7" t="13573" r="25220" b="18311"/>
            <a:stretch/>
          </p:blipFill>
          <p:spPr>
            <a:xfrm>
              <a:off x="330951" y="2468505"/>
              <a:ext cx="1097884" cy="1058814"/>
            </a:xfrm>
            <a:prstGeom prst="rect">
              <a:avLst/>
            </a:prstGeom>
          </p:spPr>
        </p:pic>
        <p:pic>
          <p:nvPicPr>
            <p:cNvPr id="21" name="Рисунок 20" descr="Зображення, що містить логотип&#10;&#10;Автоматично згенерований опис">
              <a:extLst>
                <a:ext uri="{FF2B5EF4-FFF2-40B4-BE49-F238E27FC236}">
                  <a16:creationId xmlns:a16="http://schemas.microsoft.com/office/drawing/2014/main" id="{497976DF-208E-70A5-39DC-2D1D7819E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35" t="32686" r="34651" b="30636"/>
            <a:stretch/>
          </p:blipFill>
          <p:spPr>
            <a:xfrm>
              <a:off x="5096275" y="3832033"/>
              <a:ext cx="324431" cy="353354"/>
            </a:xfrm>
            <a:prstGeom prst="rect">
              <a:avLst/>
            </a:prstGeom>
          </p:spPr>
        </p:pic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55" y="3204774"/>
            <a:ext cx="45243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6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4032"/>
            <a:ext cx="10515600" cy="550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 smtClean="0"/>
              <a:t>2024-2025 НАПРЯМИ </a:t>
            </a:r>
            <a:r>
              <a:rPr lang="uk-UA" b="1" dirty="0" smtClean="0"/>
              <a:t>РОБОТИ</a:t>
            </a:r>
            <a:endParaRPr lang="ru-RU" b="1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217049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35DA943-AFBB-19F7-534D-3E62A7DC14EF}"/>
              </a:ext>
            </a:extLst>
          </p:cNvPr>
          <p:cNvSpPr txBox="1">
            <a:spLocks/>
          </p:cNvSpPr>
          <p:nvPr/>
        </p:nvSpPr>
        <p:spPr>
          <a:xfrm>
            <a:off x="204667" y="22420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НАПРЯМИ РОБОТИ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Рисунок 5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9A442E2F-BE1C-DF5F-00ED-8A4AC13B3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324" y="315668"/>
            <a:ext cx="586153" cy="527305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60C345D-23C8-511D-3643-B56A744A6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588079"/>
              </p:ext>
            </p:extLst>
          </p:nvPr>
        </p:nvGraphicFramePr>
        <p:xfrm>
          <a:off x="204667" y="1950005"/>
          <a:ext cx="3779504" cy="4376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22AF8AE-78FD-650E-F64D-83154B803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882737"/>
              </p:ext>
            </p:extLst>
          </p:nvPr>
        </p:nvGraphicFramePr>
        <p:xfrm>
          <a:off x="4255476" y="1950005"/>
          <a:ext cx="3688783" cy="4411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B89A618F-2874-EEFE-EF56-D10206F74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734683"/>
              </p:ext>
            </p:extLst>
          </p:nvPr>
        </p:nvGraphicFramePr>
        <p:xfrm>
          <a:off x="8122602" y="1950005"/>
          <a:ext cx="3699752" cy="4411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5452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46891" y="36525"/>
            <a:ext cx="12063047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724" y="159735"/>
            <a:ext cx="10556453" cy="602265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</a:t>
            </a:r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МІЖНАРОДНИМИ ОРГАНІЗАЦІЯМИ</a:t>
            </a:r>
            <a:endParaRPr lang="uk-UA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3359" y="956850"/>
            <a:ext cx="6876789" cy="57571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преси, освіти та культури Посольства США в Україні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Консультативний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мережі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EducationUSA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Ukraine,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адмініструється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Американськими Радами з міжнародної освіти в Україні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«Вікно в Америку»</a:t>
            </a:r>
          </a:p>
          <a:p>
            <a:pPr marL="0" indent="0">
              <a:lnSpc>
                <a:spcPct val="100000"/>
              </a:lnSpc>
              <a:buNone/>
            </a:pP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177" y="159735"/>
            <a:ext cx="568453" cy="527305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691" y="781361"/>
            <a:ext cx="2467924" cy="246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33" y="4929186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1" y="3485633"/>
            <a:ext cx="42195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05765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46891" y="36525"/>
            <a:ext cx="12063047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724" y="159735"/>
            <a:ext cx="10556453" cy="602265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З АМЕРИКАНСЬКИМИ </a:t>
            </a:r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ВУЗАМИ/ ВОЛОНТЕРАМИ</a:t>
            </a:r>
            <a:endParaRPr lang="uk-UA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3359" y="956850"/>
            <a:ext cx="6876789" cy="575710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Кларка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Clark University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Вустер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штат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Массачусетс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.10.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Меморандум про співпрацю</a:t>
            </a: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 штату Флорида/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Florida State University,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Талахассі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Флорида</a:t>
            </a:r>
          </a:p>
          <a:p>
            <a:pPr>
              <a:lnSpc>
                <a:spcPct val="100000"/>
              </a:lnSpc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Бровард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Коледж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Broward College,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Форт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Лодердейл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Флорида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Дужон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Джонсон, доктор права, волонтер Корпусу Миру США 2018,  м. Детройт, штат Мічиган</a:t>
            </a: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Метью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Вебстер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магістр, волонтер, Південна Корея</a:t>
            </a:r>
          </a:p>
          <a:p>
            <a:pPr marL="0" indent="0">
              <a:lnSpc>
                <a:spcPct val="100000"/>
              </a:lnSpc>
              <a:buNone/>
            </a:pP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177" y="159735"/>
            <a:ext cx="568453" cy="527305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0" y="3104238"/>
            <a:ext cx="3831570" cy="279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80" y="956850"/>
            <a:ext cx="1807698" cy="180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78" y="818155"/>
            <a:ext cx="2034470" cy="203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415" y="901067"/>
            <a:ext cx="1807698" cy="180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2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46891" y="36525"/>
            <a:ext cx="12063047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724" y="159735"/>
            <a:ext cx="10556453" cy="602265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</a:t>
            </a:r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МІЖНАРОДНИМИ ВУЗАМИ/ ВОЛОНТЕРАМИ</a:t>
            </a:r>
            <a:endParaRPr lang="uk-UA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3359" y="956850"/>
            <a:ext cx="6876789" cy="575710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Hayek Global College/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Хайєк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Бразилія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Brown University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Університет Браун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</a:p>
          <a:p>
            <a:pPr>
              <a:lnSpc>
                <a:spcPct val="10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Компанія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Peak Productions,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Middlebury College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/К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оледж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Міддлбері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США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177" y="159735"/>
            <a:ext cx="568453" cy="527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85" y="885210"/>
            <a:ext cx="3043556" cy="1424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130" y="2239557"/>
            <a:ext cx="2857500" cy="160020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79031" y="3911397"/>
            <a:ext cx="4350372" cy="24478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95" y="5315607"/>
            <a:ext cx="5715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20796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43207"/>
            <a:ext cx="10697307" cy="527305"/>
          </a:xfrm>
        </p:spPr>
        <p:txBody>
          <a:bodyPr>
            <a:noAutofit/>
          </a:bodyPr>
          <a:lstStyle/>
          <a:p>
            <a:pPr algn="ctr"/>
            <a:r>
              <a:rPr lang="uk-UA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ПРОЄКТИ,  </a:t>
            </a:r>
            <a:r>
              <a:rPr lang="uk-U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ЛЕКЦІЇ, СЕМІНАРИ, ВОРКШОПИ 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09" y="143207"/>
            <a:ext cx="574431" cy="52730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719001"/>
              </p:ext>
            </p:extLst>
          </p:nvPr>
        </p:nvGraphicFramePr>
        <p:xfrm>
          <a:off x="182881" y="865632"/>
          <a:ext cx="5913120" cy="5644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85543042"/>
              </p:ext>
            </p:extLst>
          </p:nvPr>
        </p:nvGraphicFramePr>
        <p:xfrm>
          <a:off x="6229350" y="871538"/>
          <a:ext cx="5124450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406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20796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43207"/>
            <a:ext cx="10697307" cy="527305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МІЖНАРОДНІ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COIL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09" y="143207"/>
            <a:ext cx="574431" cy="527305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82881" y="765632"/>
            <a:ext cx="5913120" cy="609236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 GAMES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Партнер-заклад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Becker School of Design and Technology,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Clark University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USA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17.09.2024 – 06.12.2024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3137358"/>
            <a:ext cx="5300663" cy="329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05" y="3441592"/>
            <a:ext cx="3301272" cy="316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91" y="765632"/>
            <a:ext cx="5056188" cy="289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20796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43207"/>
            <a:ext cx="10697307" cy="527305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МІЖНАРОДНІ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COIL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09" y="143207"/>
            <a:ext cx="574431" cy="527305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82881" y="765632"/>
            <a:ext cx="5913120" cy="609236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 LITERATURE AND CULTURE: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Machado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Assis and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Taras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Shevchenko – Building Bridges between 19th Century Brazil and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Ukraine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COIL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              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Заклад-партнер: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Hayek Global College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Бразилія                                                             Дата: 15.04.2025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13.05.2025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3" y="3857625"/>
            <a:ext cx="4880651" cy="28860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05" y="916944"/>
            <a:ext cx="5234519" cy="53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3">
            <a:extLst>
              <a:ext uri="{FF2B5EF4-FFF2-40B4-BE49-F238E27FC236}">
                <a16:creationId xmlns:a16="http://schemas.microsoft.com/office/drawing/2014/main" id="{2DEB8501-8128-3299-5434-11326CC40C84}"/>
              </a:ext>
            </a:extLst>
          </p:cNvPr>
          <p:cNvSpPr/>
          <p:nvPr/>
        </p:nvSpPr>
        <p:spPr>
          <a:xfrm>
            <a:off x="0" y="20796"/>
            <a:ext cx="12192000" cy="744836"/>
          </a:xfrm>
          <a:prstGeom prst="rect">
            <a:avLst/>
          </a:prstGeom>
          <a:solidFill>
            <a:srgbClr val="3D3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492" y="143207"/>
            <a:ext cx="10697307" cy="527305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СПЕЦІАЛІЗОВАНИЙ  КУРС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Зображення, що містить логотип&#10;&#10;Автоматично згенерований опис">
            <a:extLst>
              <a:ext uri="{FF2B5EF4-FFF2-40B4-BE49-F238E27FC236}">
                <a16:creationId xmlns:a16="http://schemas.microsoft.com/office/drawing/2014/main" id="{7E668B5B-A506-51D8-B34A-4FDEDD44F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09" y="143207"/>
            <a:ext cx="574431" cy="527305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82879" y="765632"/>
            <a:ext cx="12009119" cy="60923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DEEP LEARNING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 курсу: Метью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Вебстер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ШІ,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Корея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Дата: 12.03.2025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02.07.2025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45" y="3848410"/>
            <a:ext cx="5039445" cy="250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3" y="1938960"/>
            <a:ext cx="6805612" cy="341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 flipH="1">
            <a:off x="5057775" y="6415088"/>
            <a:ext cx="1038225" cy="14335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6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2808</TotalTime>
  <Words>752</Words>
  <Application>Microsoft Office PowerPoint</Application>
  <PresentationFormat>Широкоэкранный</PresentationFormat>
  <Paragraphs>124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СПІВПРАЦЯ З МІЖНАРОДНИМИ ОРГАНІЗАЦІЯМИ</vt:lpstr>
      <vt:lpstr>СПІВПРАЦЯ З АМЕРИКАНСЬКИМИ ВУЗАМИ/ ВОЛОНТЕРАМИ</vt:lpstr>
      <vt:lpstr>СПІВПРАЦЯ З МІЖНАРОДНИМИ ВУЗАМИ/ ВОЛОНТЕРАМИ</vt:lpstr>
      <vt:lpstr>ПРОЄКТИ,  ЛЕКЦІЇ, СЕМІНАРИ, ВОРКШОПИ </vt:lpstr>
      <vt:lpstr>МІЖНАРОДНІ/ COIL ПРОЄКТИ</vt:lpstr>
      <vt:lpstr>МІЖНАРОДНІ/ COIL ПРОЄКТИ</vt:lpstr>
      <vt:lpstr>СПЕЦІАЛІЗОВАНИЙ  КУРС </vt:lpstr>
      <vt:lpstr>ВІДКРИТІ ЛЕКЦІЇ, СЕМІНАРИ, ВОРКШОПИ            </vt:lpstr>
      <vt:lpstr>ВІДКРИТІ ЛЕКЦІЇ</vt:lpstr>
      <vt:lpstr>ВІДКРИТІ ЛЕКЦІЇ</vt:lpstr>
      <vt:lpstr>ПРАКТИЧНІ ВОРКШОПИ</vt:lpstr>
      <vt:lpstr>МОВНІ ПРАКТИКУМИ,  КОМУНІКАТИВНІ ЗАНЯТТЯ</vt:lpstr>
      <vt:lpstr>ТЕМАТИЧНІ ВОРКШОПИ</vt:lpstr>
      <vt:lpstr>СПІВПРАЦЯ З ВИПУСКНИКАМИ МІЖНАРОДНИХ ПРОГРАМ</vt:lpstr>
      <vt:lpstr>ПРОФЕСІЙНИЙ РОЗВИТОК ДЛЯ ВИКЛАДАЧІВ</vt:lpstr>
      <vt:lpstr>УЧАСТЬ  У МІЖНАРОДНИХ ЗАХОДАХ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UKRAINE ON THE MAP OF THE WORLD</dc:title>
  <dc:creator>Olga Voloshchenko</dc:creator>
  <cp:lastModifiedBy>Admin</cp:lastModifiedBy>
  <cp:revision>195</cp:revision>
  <dcterms:created xsi:type="dcterms:W3CDTF">2023-03-11T15:50:14Z</dcterms:created>
  <dcterms:modified xsi:type="dcterms:W3CDTF">2025-09-17T07:45:48Z</dcterms:modified>
</cp:coreProperties>
</file>